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255" r:id="rId1"/>
  </p:sldMasterIdLst>
  <p:notesMasterIdLst>
    <p:notesMasterId r:id="rId11"/>
  </p:notesMasterIdLst>
  <p:handoutMasterIdLst>
    <p:handoutMasterId r:id="rId12"/>
  </p:handoutMasterIdLst>
  <p:sldIdLst>
    <p:sldId id="263" r:id="rId2"/>
    <p:sldId id="265" r:id="rId3"/>
    <p:sldId id="266" r:id="rId4"/>
    <p:sldId id="259" r:id="rId5"/>
    <p:sldId id="260" r:id="rId6"/>
    <p:sldId id="261" r:id="rId7"/>
    <p:sldId id="264" r:id="rId8"/>
    <p:sldId id="257" r:id="rId9"/>
    <p:sldId id="25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799" autoAdjust="0"/>
  </p:normalViewPr>
  <p:slideViewPr>
    <p:cSldViewPr snapToGrid="0">
      <p:cViewPr varScale="1">
        <p:scale>
          <a:sx n="75" d="100"/>
          <a:sy n="75" d="100"/>
        </p:scale>
        <p:origin x="282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6F6B0-B577-4792-AFB8-CA4C17DAE29F}" type="datetime1">
              <a:rPr lang="en-US" smtClean="0"/>
              <a:t>6/18/2015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Lastname_Firstname_1B_Ecotours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247AA-8E3B-4126-9799-717114B78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94776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F5D21-8686-40B6-B066-8CCE33FC41D1}" type="datetime1">
              <a:rPr lang="en-US" smtClean="0"/>
              <a:t>6/18/2015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Lastname_Firstname_1B_Ecotours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D5A98-5AAA-4C65-B654-53648B524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9414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D5A98-5AAA-4C65-B654-53648B52484E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E71D2F2-2721-49B6-919D-7BF98C86DE35}" type="datetime1">
              <a:rPr lang="en-US" smtClean="0"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Lastname_Firstname_1B_Ecotours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29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6143-E03C-4CFD-AFDC-14E5BDEA754C}" type="datetimeFigureOut">
              <a:rPr lang="en-US" smtClean="0"/>
              <a:t>6/18/2015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34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6/18/2015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06738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6/18/2015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943536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6/18/2015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28398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6/18/2015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10918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6/18/2015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73041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smtClean="0"/>
              <a:t>6/18/2015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119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smtClean="0"/>
              <a:t>6/18/2015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74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smtClean="0"/>
              <a:t>6/18/2015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430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smtClean="0"/>
              <a:t>6/18/2015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587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smtClean="0"/>
              <a:t>6/18/2015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60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smtClean="0"/>
              <a:t>6/18/2015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47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t>6/18/2015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331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/>
              <a:t>6/18/2015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114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smtClean="0"/>
              <a:t>6/18/2015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419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smtClean="0"/>
              <a:t>6/18/2015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78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smtClean="0"/>
              <a:t>6/18/2015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371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6" r:id="rId1"/>
    <p:sldLayoutId id="2147484257" r:id="rId2"/>
    <p:sldLayoutId id="2147484258" r:id="rId3"/>
    <p:sldLayoutId id="2147484259" r:id="rId4"/>
    <p:sldLayoutId id="2147484260" r:id="rId5"/>
    <p:sldLayoutId id="2147484261" r:id="rId6"/>
    <p:sldLayoutId id="2147484262" r:id="rId7"/>
    <p:sldLayoutId id="2147484263" r:id="rId8"/>
    <p:sldLayoutId id="2147484264" r:id="rId9"/>
    <p:sldLayoutId id="2147484265" r:id="rId10"/>
    <p:sldLayoutId id="2147484266" r:id="rId11"/>
    <p:sldLayoutId id="2147484267" r:id="rId12"/>
    <p:sldLayoutId id="2147484268" r:id="rId13"/>
    <p:sldLayoutId id="2147484269" r:id="rId14"/>
    <p:sldLayoutId id="2147484270" r:id="rId15"/>
    <p:sldLayoutId id="2147484271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 intensity="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10"/>
          <a:stretch/>
        </p:blipFill>
        <p:spPr>
          <a:xfrm>
            <a:off x="3023057" y="2879440"/>
            <a:ext cx="6158764" cy="234736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TextBox 2"/>
          <p:cNvSpPr txBox="1"/>
          <p:nvPr/>
        </p:nvSpPr>
        <p:spPr>
          <a:xfrm>
            <a:off x="0" y="457200"/>
            <a:ext cx="121791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Seattle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Making the Most of Your First Port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79" y="2383049"/>
            <a:ext cx="12179121" cy="1460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879" y="2502179"/>
            <a:ext cx="12179121" cy="5390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6626" y="6510270"/>
            <a:ext cx="12179121" cy="1460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6626" y="6629400"/>
            <a:ext cx="12179121" cy="5390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7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Seattle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With Kodiak West Travel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33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Seattle</a:t>
            </a:r>
            <a:br>
              <a:rPr lang="en-US" dirty="0" smtClean="0"/>
            </a:br>
            <a:r>
              <a:rPr lang="en-US" dirty="0" smtClean="0"/>
              <a:t>Weather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Heavy rain in January to May and October to December</a:t>
            </a:r>
          </a:p>
          <a:p>
            <a:r>
              <a:rPr lang="en-US" dirty="0"/>
              <a:t>Average yearly precipitation is 37 inches</a:t>
            </a:r>
          </a:p>
          <a:p>
            <a:r>
              <a:rPr lang="en-US" dirty="0"/>
              <a:t>Average temperature in July and August is 75 </a:t>
            </a:r>
            <a:r>
              <a:rPr lang="en-US" dirty="0" smtClean="0"/>
              <a:t>degrees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58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Visit Seattle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Before or After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Your Cruise to Alaska!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Kodiak West Travel Can Help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You Develop Your Itinerary</a:t>
            </a:r>
          </a:p>
        </p:txBody>
      </p:sp>
    </p:spTree>
    <p:extLst>
      <p:ext uri="{BB962C8B-B14F-4D97-AF65-F5344CB8AC3E}">
        <p14:creationId xmlns:p14="http://schemas.microsoft.com/office/powerpoint/2010/main" val="184538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1821" y="1426369"/>
            <a:ext cx="3854528" cy="3696248"/>
          </a:xfrm>
        </p:spPr>
        <p:txBody>
          <a:bodyPr anchor="ctr">
            <a:no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Although cruises to Alaska are held during summer months, a visit to Seattle in summer is no guarantee of sunshine! Keep your favorite umbrella handy!</a:t>
            </a:r>
            <a:endParaRPr lang="en-US" sz="20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3" y="1426369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162347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Day One</a:t>
            </a:r>
            <a:br>
              <a:rPr lang="en-US" dirty="0" smtClean="0"/>
            </a:br>
            <a:r>
              <a:rPr lang="en-US" dirty="0" smtClean="0"/>
              <a:t>Sample </a:t>
            </a:r>
            <a:br>
              <a:rPr lang="en-US" dirty="0" smtClean="0"/>
            </a:br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Get an early start!</a:t>
            </a:r>
          </a:p>
          <a:p>
            <a:pPr lvl="1"/>
            <a:r>
              <a:rPr lang="en-US" sz="2200" dirty="0" smtClean="0"/>
              <a:t>Pike Place Market </a:t>
            </a:r>
            <a:r>
              <a:rPr lang="en-US" sz="2200" dirty="0"/>
              <a:t>for breakfast and shopping</a:t>
            </a:r>
          </a:p>
          <a:p>
            <a:pPr lvl="1"/>
            <a:r>
              <a:rPr lang="en-US" sz="2200" dirty="0"/>
              <a:t>Olympic Sculpture Park  and a stroll along the waterfront </a:t>
            </a:r>
          </a:p>
          <a:p>
            <a:r>
              <a:rPr lang="en-US" sz="2400" dirty="0"/>
              <a:t>Mid-afternoon</a:t>
            </a:r>
          </a:p>
          <a:p>
            <a:pPr lvl="1"/>
            <a:r>
              <a:rPr lang="en-US" sz="2000" dirty="0"/>
              <a:t>The Seattle Aquarium</a:t>
            </a:r>
          </a:p>
          <a:p>
            <a:r>
              <a:rPr lang="en-US" sz="2400" dirty="0"/>
              <a:t>Evening</a:t>
            </a:r>
          </a:p>
          <a:p>
            <a:pPr lvl="1"/>
            <a:r>
              <a:rPr lang="en-US" sz="2000" dirty="0"/>
              <a:t>Seattle Underground </a:t>
            </a:r>
            <a:r>
              <a:rPr lang="en-US" sz="2000" dirty="0" smtClean="0"/>
              <a:t>Tour</a:t>
            </a:r>
          </a:p>
          <a:p>
            <a:pPr lvl="1"/>
            <a:r>
              <a:rPr lang="en-US" sz="2000" dirty="0" smtClean="0"/>
              <a:t>Pike Place</a:t>
            </a:r>
            <a:r>
              <a:rPr lang="en-US" sz="2000" baseline="0" dirty="0" smtClean="0"/>
              <a:t> Market for dinner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2309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Day Two Sample Itinerary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Pike Place Market</a:t>
            </a:r>
          </a:p>
          <a:p>
            <a:pPr lvl="1"/>
            <a:r>
              <a:rPr lang="en-US" dirty="0" smtClean="0"/>
              <a:t>Breakfast here again and visit the places you loved or missed</a:t>
            </a:r>
          </a:p>
          <a:p>
            <a:r>
              <a:rPr lang="en-US" dirty="0" smtClean="0"/>
              <a:t>Experience Music Project and Science Fiction Museum</a:t>
            </a:r>
          </a:p>
          <a:p>
            <a:r>
              <a:rPr lang="en-US" dirty="0" smtClean="0"/>
              <a:t>The Space Needle</a:t>
            </a:r>
          </a:p>
          <a:p>
            <a:pPr lvl="1"/>
            <a:r>
              <a:rPr lang="en-US" dirty="0" smtClean="0"/>
              <a:t>Seattle’s iconic and most famous landmark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5" y="2397324"/>
            <a:ext cx="4313238" cy="323492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6257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46473" y="2427974"/>
            <a:ext cx="67891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chemeClr val="accent1">
                    <a:lumMod val="50000"/>
                  </a:schemeClr>
                </a:solidFill>
              </a:rPr>
              <a:t>And if you can spare</a:t>
            </a:r>
            <a:br>
              <a:rPr lang="en-US" sz="60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b="1" i="1" dirty="0">
                <a:solidFill>
                  <a:schemeClr val="accent1">
                    <a:lumMod val="50000"/>
                  </a:schemeClr>
                </a:solidFill>
              </a:rPr>
              <a:t>one more day…</a:t>
            </a:r>
          </a:p>
        </p:txBody>
      </p:sp>
    </p:spTree>
    <p:extLst>
      <p:ext uri="{BB962C8B-B14F-4D97-AF65-F5344CB8AC3E}">
        <p14:creationId xmlns:p14="http://schemas.microsoft.com/office/powerpoint/2010/main" val="401025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750004"/>
            <a:ext cx="12192000" cy="1107996"/>
          </a:xfrm>
          <a:prstGeom prst="rect">
            <a:avLst/>
          </a:prstGeom>
          <a:solidFill>
            <a:schemeClr val="accent1">
              <a:lumMod val="50000"/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Visit Mt. Rainier National Park!</a:t>
            </a:r>
          </a:p>
        </p:txBody>
      </p:sp>
    </p:spTree>
    <p:extLst>
      <p:ext uri="{BB962C8B-B14F-4D97-AF65-F5344CB8AC3E}">
        <p14:creationId xmlns:p14="http://schemas.microsoft.com/office/powerpoint/2010/main" val="262112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128</TotalTime>
  <Words>159</Words>
  <PresentationFormat>Widescreen</PresentationFormat>
  <Paragraphs>31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Wisp</vt:lpstr>
      <vt:lpstr>PowerPoint Presentation</vt:lpstr>
      <vt:lpstr>Seattle</vt:lpstr>
      <vt:lpstr>Seattle Weather</vt:lpstr>
      <vt:lpstr>Visit Seattle  Before or After  Your Cruise to Alaska!</vt:lpstr>
      <vt:lpstr>Although cruises to Alaska are held during summer months, a visit to Seattle in summer is no guarantee of sunshine! Keep your favorite umbrella handy!</vt:lpstr>
      <vt:lpstr>Day One Sample  Itinerary</vt:lpstr>
      <vt:lpstr>Day Two Sample Itinerary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Seattle</dc:title>
  <dc:creator>GO! Series</dc:creator>
  <cp:keywords>Seattle</cp:keywords>
  <dcterms:created xsi:type="dcterms:W3CDTF">2012-11-21T17:05:15Z</dcterms:created>
  <dcterms:modified xsi:type="dcterms:W3CDTF">2015-06-19T00:25:34Z</dcterms:modified>
</cp:coreProperties>
</file>