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tif" ContentType="image/tif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5" r:id="rId2"/>
    <p:sldId id="264" r:id="rId3"/>
    <p:sldId id="257" r:id="rId4"/>
    <p:sldId id="266" r:id="rId5"/>
    <p:sldId id="267" r:id="rId6"/>
    <p:sldId id="268" r:id="rId7"/>
    <p:sldId id="271" r:id="rId8"/>
    <p:sldId id="269" r:id="rId9"/>
    <p:sldId id="270" r:id="rId10"/>
    <p:sldId id="272" r:id="rId11"/>
    <p:sldId id="273" r:id="rId12"/>
    <p:sldId id="274" r:id="rId13"/>
    <p:sldId id="275" r:id="rId14"/>
    <p:sldId id="276" r:id="rId15"/>
    <p:sldId id="277" r:id="rId16"/>
    <p:sldId id="278" r:id="rId17"/>
    <p:sldId id="279" r:id="rId18"/>
    <p:sldId id="280" r:id="rId19"/>
    <p:sldId id="281" r:id="rId20"/>
    <p:sldId id="282" r:id="rId21"/>
    <p:sldId id="284" r:id="rId22"/>
    <p:sldId id="283" r:id="rId23"/>
    <p:sldId id="285" r:id="rId24"/>
    <p:sldId id="286" r:id="rId25"/>
    <p:sldId id="287" r:id="rId26"/>
    <p:sldId id="288" r:id="rId27"/>
    <p:sldId id="289" r:id="rId28"/>
    <p:sldId id="290" r:id="rId29"/>
    <p:sldId id="291" r:id="rId30"/>
    <p:sldId id="260" r:id="rId31"/>
    <p:sldId id="2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Geoghan" initials="DG" lastIdx="2" clrIdx="0">
    <p:extLst>
      <p:ext uri="{19B8F6BF-5375-455C-9EA6-DF929625EA0E}">
        <p15:presenceInfo xmlns="" xmlns:p15="http://schemas.microsoft.com/office/powerpoint/2012/main" userId="1c160a109ed2e3f0" providerId="Windows Live"/>
      </p:ext>
    </p:extLst>
  </p:cmAuthor>
  <p:cmAuthor id="2" name="CE" initials="CE"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043"/>
    <a:srgbClr val="8CB372"/>
    <a:srgbClr val="548235"/>
    <a:srgbClr val="385723"/>
    <a:srgbClr val="589648"/>
    <a:srgbClr val="FEE698"/>
    <a:srgbClr val="A0333B"/>
    <a:srgbClr val="FFF699"/>
    <a:srgbClr val="E56C3F"/>
    <a:srgbClr val="8CC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79167" autoAdjust="0"/>
  </p:normalViewPr>
  <p:slideViewPr>
    <p:cSldViewPr snapToGrid="0">
      <p:cViewPr varScale="1">
        <p:scale>
          <a:sx n="54" d="100"/>
          <a:sy n="54" d="100"/>
        </p:scale>
        <p:origin x="-1336" y="-1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2FA4A-A236-4118-8088-95D293A95DDC}" type="datetimeFigureOut">
              <a:rPr lang="en-US" smtClean="0"/>
              <a:t>2/25/16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DDA8E-F1FE-4702-89FD-7D4E28BF10FB}" type="slidenum">
              <a:rPr lang="en-US" smtClean="0"/>
              <a:t>‹#›</a:t>
            </a:fld>
            <a:endParaRPr lang="en-US" dirty="0"/>
          </a:p>
        </p:txBody>
      </p:sp>
    </p:spTree>
    <p:extLst>
      <p:ext uri="{BB962C8B-B14F-4D97-AF65-F5344CB8AC3E}">
        <p14:creationId xmlns:p14="http://schemas.microsoft.com/office/powerpoint/2010/main" val="236415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a:t>
            </a:fld>
            <a:endParaRPr lang="en-US" dirty="0"/>
          </a:p>
        </p:txBody>
      </p:sp>
    </p:spTree>
    <p:extLst>
      <p:ext uri="{BB962C8B-B14F-4D97-AF65-F5344CB8AC3E}">
        <p14:creationId xmlns:p14="http://schemas.microsoft.com/office/powerpoint/2010/main" val="260736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Notes pane is an area of the Normal view window that displays below the Slide</a:t>
            </a:r>
            <a:r>
              <a:rPr lang="en-US" baseline="0" dirty="0" smtClean="0"/>
              <a:t> pane with space to type notes regarding the current slide. The Notes pane is typically used for notes that the speaker wants to mention while making a presentation but not necessarily information that you want displayed for the audience. An example is shown here.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11</a:t>
            </a:fld>
            <a:endParaRPr lang="en-US" dirty="0"/>
          </a:p>
        </p:txBody>
      </p:sp>
    </p:spTree>
    <p:extLst>
      <p:ext uri="{BB962C8B-B14F-4D97-AF65-F5344CB8AC3E}">
        <p14:creationId xmlns:p14="http://schemas.microsoft.com/office/powerpoint/2010/main" val="3966696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ScreenTips are very helpful in PowerPoint. In the first image on this slide, you see the ScreenTip with the slide number and slide name when</a:t>
            </a:r>
            <a:r>
              <a:rPr lang="en-US" baseline="0" dirty="0" smtClean="0"/>
              <a:t> using the scroll box on the vertical scroll bar. A ScreenTip of the title of the slide appears in the left pane when you point to a slide, as shown by the second image.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12</a:t>
            </a:fld>
            <a:endParaRPr lang="en-US" dirty="0"/>
          </a:p>
        </p:txBody>
      </p:sp>
    </p:spTree>
    <p:extLst>
      <p:ext uri="{BB962C8B-B14F-4D97-AF65-F5344CB8AC3E}">
        <p14:creationId xmlns:p14="http://schemas.microsoft.com/office/powerpoint/2010/main" val="3668390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a:t>
            </a:r>
            <a:r>
              <a:rPr lang="en-US" b="1" baseline="0" dirty="0" smtClean="0"/>
              <a:t>section header </a:t>
            </a:r>
            <a:r>
              <a:rPr lang="en-US" baseline="0" dirty="0" smtClean="0"/>
              <a:t>is a slide layout that looks slightly different than most other slides in a presentation with the intent of signaling a slight change of theme or topic. Section header slides do not contain bullets.</a:t>
            </a:r>
          </a:p>
          <a:p>
            <a:endParaRPr lang="en-US" baseline="0" dirty="0" smtClean="0"/>
          </a:p>
          <a:p>
            <a:r>
              <a:rPr lang="en-US" baseline="0" dirty="0" smtClean="0"/>
              <a:t>The </a:t>
            </a:r>
            <a:r>
              <a:rPr lang="en-US" b="1" baseline="0" dirty="0" smtClean="0"/>
              <a:t>AutoFit Text to Placeholder</a:t>
            </a:r>
            <a:r>
              <a:rPr lang="en-US" baseline="0" dirty="0" smtClean="0"/>
              <a:t> options keeps the text contained with a placeholder by reducing the size of the text.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13</a:t>
            </a:fld>
            <a:endParaRPr lang="en-US" dirty="0"/>
          </a:p>
        </p:txBody>
      </p:sp>
    </p:spTree>
    <p:extLst>
      <p:ext uri="{BB962C8B-B14F-4D97-AF65-F5344CB8AC3E}">
        <p14:creationId xmlns:p14="http://schemas.microsoft.com/office/powerpoint/2010/main" val="2558182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slide layouts have</a:t>
            </a:r>
            <a:r>
              <a:rPr lang="en-US" baseline="0" dirty="0" smtClean="0"/>
              <a:t> a placeholder within which to insert a picture, but pictures can also be inserted directly onto a slide with the Insert tab. The image on this slide was inserted into a placeholder by clicking the Pictures icon. When a picture is inserted and selected, </a:t>
            </a:r>
            <a:r>
              <a:rPr lang="en-US" b="1" baseline="0" dirty="0" smtClean="0"/>
              <a:t>sizing handles</a:t>
            </a:r>
            <a:r>
              <a:rPr lang="en-US" baseline="0" dirty="0" smtClean="0"/>
              <a:t>—small circles that indicate that it is selected and can be edited or moved—display. A </a:t>
            </a:r>
            <a:r>
              <a:rPr lang="en-US" b="1" baseline="0" dirty="0" smtClean="0"/>
              <a:t>rotation handle </a:t>
            </a:r>
            <a:r>
              <a:rPr lang="en-US" baseline="0" dirty="0" smtClean="0"/>
              <a:t>displays at the top.</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14</a:t>
            </a:fld>
            <a:endParaRPr lang="en-US" dirty="0"/>
          </a:p>
        </p:txBody>
      </p:sp>
    </p:spTree>
    <p:extLst>
      <p:ext uri="{BB962C8B-B14F-4D97-AF65-F5344CB8AC3E}">
        <p14:creationId xmlns:p14="http://schemas.microsoft.com/office/powerpoint/2010/main" val="3512730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a:t>
            </a:r>
            <a:r>
              <a:rPr lang="en-US" b="1" baseline="0" dirty="0" smtClean="0"/>
              <a:t>style</a:t>
            </a:r>
            <a:r>
              <a:rPr lang="en-US" baseline="0" dirty="0" smtClean="0"/>
              <a:t> is a collection of formatting options that you can apply to a picture, text, or an object. When you select a picture, the Picture Tools Format tab displays on the ribbon. The Format tab provides numerous styles to apply to your pictures. The Picture Styles gallery, as shown here, is accessed from the More button in the Picture Styles group.</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15</a:t>
            </a:fld>
            <a:endParaRPr lang="en-US" dirty="0"/>
          </a:p>
        </p:txBody>
      </p:sp>
    </p:spTree>
    <p:extLst>
      <p:ext uri="{BB962C8B-B14F-4D97-AF65-F5344CB8AC3E}">
        <p14:creationId xmlns:p14="http://schemas.microsoft.com/office/powerpoint/2010/main" val="2756544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Artistic effects </a:t>
            </a:r>
            <a:r>
              <a:rPr lang="en-US" dirty="0" smtClean="0"/>
              <a:t>are formats applied to images that make pictures resemble sketches or paintings. The Artistic Effects gallery is shown here.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16</a:t>
            </a:fld>
            <a:endParaRPr lang="en-US" dirty="0"/>
          </a:p>
        </p:txBody>
      </p:sp>
    </p:spTree>
    <p:extLst>
      <p:ext uri="{BB962C8B-B14F-4D97-AF65-F5344CB8AC3E}">
        <p14:creationId xmlns:p14="http://schemas.microsoft.com/office/powerpoint/2010/main" val="327177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Pressing F5 is a quick</a:t>
            </a:r>
            <a:r>
              <a:rPr lang="en-US" baseline="0" dirty="0" smtClean="0"/>
              <a:t> way to start the slide show from the beginning. You can also display the first slide you want to show and click the Slide Show button on the lower right side of the status bar. When you’re running a slide show, press the Spacebar or click the left mouse button to advance the slides. At the end of the slide show, a </a:t>
            </a:r>
            <a:r>
              <a:rPr lang="en-US" b="1" baseline="0" dirty="0" smtClean="0"/>
              <a:t>black slide </a:t>
            </a:r>
            <a:r>
              <a:rPr lang="en-US" baseline="0" dirty="0" smtClean="0"/>
              <a:t>displays indicating that the show is over.</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17</a:t>
            </a:fld>
            <a:endParaRPr lang="en-US" dirty="0"/>
          </a:p>
        </p:txBody>
      </p:sp>
    </p:spTree>
    <p:extLst>
      <p:ext uri="{BB962C8B-B14F-4D97-AF65-F5344CB8AC3E}">
        <p14:creationId xmlns:p14="http://schemas.microsoft.com/office/powerpoint/2010/main" val="749208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View </a:t>
            </a:r>
            <a:r>
              <a:rPr lang="en-US" dirty="0" smtClean="0"/>
              <a:t>shows the full-screen slide show on one monitor or projection screen for the audience to see, while enabling the presenter to view a preview of the next slide, notes, and a timer on another monitor.</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18</a:t>
            </a:fld>
            <a:endParaRPr lang="en-US" dirty="0"/>
          </a:p>
        </p:txBody>
      </p:sp>
    </p:spTree>
    <p:extLst>
      <p:ext uri="{BB962C8B-B14F-4D97-AF65-F5344CB8AC3E}">
        <p14:creationId xmlns:p14="http://schemas.microsoft.com/office/powerpoint/2010/main" val="654089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Header</a:t>
            </a:r>
            <a:r>
              <a:rPr lang="en-US" baseline="0" dirty="0" smtClean="0"/>
              <a:t> and Footer dialog box—accessed from the Insert tab, Text group, and the Header &amp; Footer button—enables you to insert a header and/or a footer.</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19</a:t>
            </a:fld>
            <a:endParaRPr lang="en-US" dirty="0"/>
          </a:p>
        </p:txBody>
      </p:sp>
    </p:spTree>
    <p:extLst>
      <p:ext uri="{BB962C8B-B14F-4D97-AF65-F5344CB8AC3E}">
        <p14:creationId xmlns:p14="http://schemas.microsoft.com/office/powerpoint/2010/main" val="1163151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20</a:t>
            </a:fld>
            <a:endParaRPr lang="en-US" dirty="0"/>
          </a:p>
        </p:txBody>
      </p:sp>
    </p:spTree>
    <p:extLst>
      <p:ext uri="{BB962C8B-B14F-4D97-AF65-F5344CB8AC3E}">
        <p14:creationId xmlns:p14="http://schemas.microsoft.com/office/powerpoint/2010/main" val="3800426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presentation skills enhance your communication. Technology</a:t>
            </a:r>
            <a:r>
              <a:rPr lang="en-US" baseline="0" dirty="0" smtClean="0"/>
              <a:t> like PowerPoint can greatly add to a presentation that you offer. Microsoft PowerPoint 2016 is presentation software with which you create electronic slide presentations. Use PowerPoint to present information to your audience effectively. You can start with a new, blank presentation and add content, pictures, and themes.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3</a:t>
            </a:fld>
            <a:endParaRPr lang="en-US" dirty="0"/>
          </a:p>
        </p:txBody>
      </p:sp>
    </p:spTree>
    <p:extLst>
      <p:ext uri="{BB962C8B-B14F-4D97-AF65-F5344CB8AC3E}">
        <p14:creationId xmlns:p14="http://schemas.microsoft.com/office/powerpoint/2010/main" val="1739710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print</a:t>
            </a:r>
            <a:r>
              <a:rPr lang="en-US" baseline="0" dirty="0" smtClean="0"/>
              <a:t> options in PowerPoint 2016. For example, you can print full page images of slides, presentation handouts for your audience with copies of slides, or Notes pages that include speaker notes below an image of the slide. Review the different print options from the image shown here.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21</a:t>
            </a:fld>
            <a:endParaRPr lang="en-US" dirty="0"/>
          </a:p>
        </p:txBody>
      </p:sp>
    </p:spTree>
    <p:extLst>
      <p:ext uri="{BB962C8B-B14F-4D97-AF65-F5344CB8AC3E}">
        <p14:creationId xmlns:p14="http://schemas.microsoft.com/office/powerpoint/2010/main" val="4059137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Presentations created with one of the themes in PowerPoint 2016 default to a widescreen format using a </a:t>
            </a:r>
            <a:r>
              <a:rPr lang="en-US" b="1" dirty="0" smtClean="0"/>
              <a:t>16:9 aspect</a:t>
            </a:r>
            <a:r>
              <a:rPr lang="en-US" b="1" baseline="0" dirty="0" smtClean="0"/>
              <a:t> ratio</a:t>
            </a:r>
            <a:r>
              <a:rPr lang="en-US" baseline="0" dirty="0" smtClean="0"/>
              <a:t>—the ratio of the width of a display to the height of the display. This slide size is similar to most television and computer monitor screens. PowerPoint 2010 and earlier versions used a squarer format with a 4:3 aspect ratio. The widescreen format utilizes screen space more effectively.</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22</a:t>
            </a:fld>
            <a:endParaRPr lang="en-US" dirty="0"/>
          </a:p>
        </p:txBody>
      </p:sp>
    </p:spTree>
    <p:extLst>
      <p:ext uri="{BB962C8B-B14F-4D97-AF65-F5344CB8AC3E}">
        <p14:creationId xmlns:p14="http://schemas.microsoft.com/office/powerpoint/2010/main" val="2087150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always necessary to create</a:t>
            </a:r>
            <a:r>
              <a:rPr lang="en-US" baseline="0" dirty="0" smtClean="0"/>
              <a:t> new content for slides. If content exists in another presentation, you can insert one or more slides into your current presentation through the Reuse Slides pane shown here. When the Keep source formatting check box is checked, original formatting is retained; when it is cleared, the current theme formatting inserted is applied.</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23</a:t>
            </a:fld>
            <a:endParaRPr lang="en-US" dirty="0"/>
          </a:p>
        </p:txBody>
      </p:sp>
    </p:spTree>
    <p:extLst>
      <p:ext uri="{BB962C8B-B14F-4D97-AF65-F5344CB8AC3E}">
        <p14:creationId xmlns:p14="http://schemas.microsoft.com/office/powerpoint/2010/main" val="2444075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Outline View </a:t>
            </a:r>
            <a:r>
              <a:rPr lang="en-US" dirty="0" smtClean="0"/>
              <a:t>displays the presentation outline to the left of the Slide pane</a:t>
            </a:r>
            <a:r>
              <a:rPr lang="en-US" baseline="0" dirty="0" smtClean="0"/>
              <a:t> and can be used to easily edit presentation text. Each slide in the outline displays the slide number, slide icon, and the slide title in bold. Slides that do not display a slide title in the outline use a slide layout that does not include a title; for example, the Blank layout.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24</a:t>
            </a:fld>
            <a:endParaRPr lang="en-US" dirty="0"/>
          </a:p>
        </p:txBody>
      </p:sp>
    </p:spTree>
    <p:extLst>
      <p:ext uri="{BB962C8B-B14F-4D97-AF65-F5344CB8AC3E}">
        <p14:creationId xmlns:p14="http://schemas.microsoft.com/office/powerpoint/2010/main" val="3261772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Formatting</a:t>
            </a:r>
            <a:r>
              <a:rPr lang="en-US" dirty="0" smtClean="0"/>
              <a:t> refers</a:t>
            </a:r>
            <a:r>
              <a:rPr lang="en-US" baseline="0" dirty="0" smtClean="0"/>
              <a:t> to changing the appearance of the text, layout, and design of a slide. Changing the </a:t>
            </a:r>
            <a:r>
              <a:rPr lang="en-US" b="1" baseline="0" dirty="0" smtClean="0"/>
              <a:t>variant</a:t>
            </a:r>
            <a:r>
              <a:rPr lang="en-US" b="0" baseline="0" dirty="0" smtClean="0"/>
              <a:t>—variations on the theme style and color—of </a:t>
            </a:r>
            <a:r>
              <a:rPr lang="en-US" baseline="0" dirty="0" smtClean="0"/>
              <a:t>the theme is one formatting option available in PowerPoint.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25</a:t>
            </a:fld>
            <a:endParaRPr lang="en-US" dirty="0"/>
          </a:p>
        </p:txBody>
      </p:sp>
    </p:spTree>
    <p:extLst>
      <p:ext uri="{BB962C8B-B14F-4D97-AF65-F5344CB8AC3E}">
        <p14:creationId xmlns:p14="http://schemas.microsoft.com/office/powerpoint/2010/main" val="1348767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styles and font color are useful to provide</a:t>
            </a:r>
            <a:r>
              <a:rPr lang="en-US" baseline="0" dirty="0" smtClean="0"/>
              <a:t> emphasis and are a visual cue to draw the reader’s eye to important text. </a:t>
            </a:r>
            <a:r>
              <a:rPr lang="en-US" b="1" baseline="0" dirty="0" smtClean="0"/>
              <a:t>Text alignment </a:t>
            </a:r>
            <a:r>
              <a:rPr lang="en-US" baseline="0" dirty="0" smtClean="0"/>
              <a:t>refers to the horizontal placement of text within a placeholder. You can align text left, centered, right, or justified.</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26</a:t>
            </a:fld>
            <a:endParaRPr lang="en-US" dirty="0"/>
          </a:p>
        </p:txBody>
      </p:sp>
    </p:spTree>
    <p:extLst>
      <p:ext uri="{BB962C8B-B14F-4D97-AF65-F5344CB8AC3E}">
        <p14:creationId xmlns:p14="http://schemas.microsoft.com/office/powerpoint/2010/main" val="636421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Sorter view displays thumbnails of all of the slides in a presentation. Slide Sorter view is helpful in arranging and deleting slides and to apply formatting to multiple slides. </a:t>
            </a:r>
            <a:r>
              <a:rPr lang="en-US" b="1" baseline="0" dirty="0" smtClean="0"/>
              <a:t>Contiguous slides </a:t>
            </a:r>
            <a:r>
              <a:rPr lang="en-US" baseline="0" dirty="0" smtClean="0"/>
              <a:t>are slides that are adjacent to each other in a presentation. </a:t>
            </a:r>
            <a:r>
              <a:rPr lang="en-US" b="1" baseline="0" dirty="0" smtClean="0"/>
              <a:t>Noncontiguous slides </a:t>
            </a:r>
            <a:r>
              <a:rPr lang="en-US" baseline="0" dirty="0" smtClean="0"/>
              <a:t>are slides that are not adjacent to each other in a presentation.</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27</a:t>
            </a:fld>
            <a:endParaRPr lang="en-US" dirty="0"/>
          </a:p>
        </p:txBody>
      </p:sp>
    </p:spTree>
    <p:extLst>
      <p:ext uri="{BB962C8B-B14F-4D97-AF65-F5344CB8AC3E}">
        <p14:creationId xmlns:p14="http://schemas.microsoft.com/office/powerpoint/2010/main" val="3393113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transitions </a:t>
            </a:r>
            <a:r>
              <a:rPr lang="en-US" dirty="0" smtClean="0"/>
              <a:t>are the motion effects that occur in Slide</a:t>
            </a:r>
            <a:r>
              <a:rPr lang="en-US" baseline="0" dirty="0" smtClean="0"/>
              <a:t> Show view when you move from one slide to the next during a presentation. You can apply a transition to one, several, or all slides. Various effect options are also available; they differ depending on the selected transition. Timing and how slides advance can also be set for transitions.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28</a:t>
            </a:fld>
            <a:endParaRPr lang="en-US" dirty="0"/>
          </a:p>
        </p:txBody>
      </p:sp>
    </p:spTree>
    <p:extLst>
      <p:ext uri="{BB962C8B-B14F-4D97-AF65-F5344CB8AC3E}">
        <p14:creationId xmlns:p14="http://schemas.microsoft.com/office/powerpoint/2010/main" val="3526307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Reading view</a:t>
            </a:r>
            <a:r>
              <a:rPr lang="en-US" dirty="0" smtClean="0"/>
              <a:t>, as shown on this slide, displays a presentation in a manner similar to a slide show but the taskbar, title bar, and status bar remain available in the presentation window. Thus, a presenter can easily facilitate an online conference by switching to another window without closing the slide show. This</a:t>
            </a:r>
            <a:r>
              <a:rPr lang="en-US" baseline="0" dirty="0" smtClean="0"/>
              <a:t> view can be used to present online.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29</a:t>
            </a:fld>
            <a:endParaRPr lang="en-US" dirty="0"/>
          </a:p>
        </p:txBody>
      </p:sp>
    </p:spTree>
    <p:extLst>
      <p:ext uri="{BB962C8B-B14F-4D97-AF65-F5344CB8AC3E}">
        <p14:creationId xmlns:p14="http://schemas.microsoft.com/office/powerpoint/2010/main" val="2010805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start PowerPoint, you can select a blank presentation or a </a:t>
            </a:r>
            <a:r>
              <a:rPr lang="en-US" b="1" dirty="0" smtClean="0"/>
              <a:t>theme</a:t>
            </a:r>
            <a:r>
              <a:rPr lang="en-US" dirty="0" smtClean="0"/>
              <a:t>—a set of unified design elements that provides a look for your presentation by applying colors, fonts, and effects. A presentation consists of one or more </a:t>
            </a:r>
            <a:r>
              <a:rPr lang="en-US" b="1" dirty="0" smtClean="0"/>
              <a:t>slides</a:t>
            </a:r>
            <a:r>
              <a:rPr lang="en-US" dirty="0" smtClean="0"/>
              <a:t>—similar</a:t>
            </a:r>
            <a:r>
              <a:rPr lang="en-US" baseline="0" dirty="0" smtClean="0"/>
              <a:t> to a page in a document that contains text, pictures, tables, charts, or other multimedia or graphic objects. The Facet theme is shown here.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4</a:t>
            </a:fld>
            <a:endParaRPr lang="en-US" dirty="0"/>
          </a:p>
        </p:txBody>
      </p:sp>
    </p:spTree>
    <p:extLst>
      <p:ext uri="{BB962C8B-B14F-4D97-AF65-F5344CB8AC3E}">
        <p14:creationId xmlns:p14="http://schemas.microsoft.com/office/powerpoint/2010/main" val="2873810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PowerPoint window displays in Normal view, which is the primary</a:t>
            </a:r>
            <a:r>
              <a:rPr lang="en-US" baseline="0" dirty="0" smtClean="0"/>
              <a:t> editing view in PowerPoint. You see a </a:t>
            </a:r>
            <a:r>
              <a:rPr lang="en-US" b="1" baseline="0" dirty="0" smtClean="0"/>
              <a:t>thumbnail</a:t>
            </a:r>
            <a:r>
              <a:rPr lang="en-US" baseline="0" dirty="0" smtClean="0"/>
              <a:t>—a miniature image—in the left pane and the </a:t>
            </a:r>
            <a:r>
              <a:rPr lang="en-US" b="1" baseline="0" dirty="0" smtClean="0"/>
              <a:t>Slide pane </a:t>
            </a:r>
            <a:r>
              <a:rPr lang="en-US" baseline="0" dirty="0" smtClean="0"/>
              <a:t>displays a larger image of the active slide. </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5</a:t>
            </a:fld>
            <a:endParaRPr lang="en-US" dirty="0"/>
          </a:p>
        </p:txBody>
      </p:sp>
    </p:spTree>
    <p:extLst>
      <p:ext uri="{BB962C8B-B14F-4D97-AF65-F5344CB8AC3E}">
        <p14:creationId xmlns:p14="http://schemas.microsoft.com/office/powerpoint/2010/main" val="41192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PowerPoint screen elements are shown here in this table. Being familiar with</a:t>
            </a:r>
            <a:r>
              <a:rPr lang="en-US" baseline="0" dirty="0" smtClean="0"/>
              <a:t> the parts of the PowerPoint window will help you become efficient in using PowerPoint.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6</a:t>
            </a:fld>
            <a:endParaRPr lang="en-US" dirty="0"/>
          </a:p>
        </p:txBody>
      </p:sp>
    </p:spTree>
    <p:extLst>
      <p:ext uri="{BB962C8B-B14F-4D97-AF65-F5344CB8AC3E}">
        <p14:creationId xmlns:p14="http://schemas.microsoft.com/office/powerpoint/2010/main" val="69580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placeholder</a:t>
            </a:r>
            <a:r>
              <a:rPr lang="en-US" dirty="0" smtClean="0"/>
              <a:t> is a box on a slide with dotted or dashed borders that holds title and body text,</a:t>
            </a:r>
            <a:r>
              <a:rPr lang="en-US" baseline="0" dirty="0" smtClean="0"/>
              <a:t> charts, tables, and pictures. The </a:t>
            </a:r>
            <a:r>
              <a:rPr lang="en-US" b="1" baseline="0" dirty="0" smtClean="0"/>
              <a:t>title slide </a:t>
            </a:r>
            <a:r>
              <a:rPr lang="en-US" baseline="0" dirty="0" smtClean="0"/>
              <a:t>is usually the first slide in a presentation, as shown here.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7</a:t>
            </a:fld>
            <a:endParaRPr lang="en-US" dirty="0"/>
          </a:p>
        </p:txBody>
      </p:sp>
    </p:spTree>
    <p:extLst>
      <p:ext uri="{BB962C8B-B14F-4D97-AF65-F5344CB8AC3E}">
        <p14:creationId xmlns:p14="http://schemas.microsoft.com/office/powerpoint/2010/main" val="2621363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theme</a:t>
            </a:r>
            <a:r>
              <a:rPr lang="en-US" dirty="0" smtClean="0"/>
              <a:t> is a set of unified design elements that provides a look for your presentation by applying colors, fonts, and effects. A theme can be added when</a:t>
            </a:r>
            <a:r>
              <a:rPr lang="en-US" baseline="0" dirty="0" smtClean="0"/>
              <a:t> a presentation is created or added or changed at any time. Themes display in the Themes gallery as shown here.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8</a:t>
            </a:fld>
            <a:endParaRPr lang="en-US" dirty="0"/>
          </a:p>
        </p:txBody>
      </p:sp>
    </p:spTree>
    <p:extLst>
      <p:ext uri="{BB962C8B-B14F-4D97-AF65-F5344CB8AC3E}">
        <p14:creationId xmlns:p14="http://schemas.microsoft.com/office/powerpoint/2010/main" val="139793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insert a new slide into a presentation, it has a particular</a:t>
            </a:r>
            <a:r>
              <a:rPr lang="en-US" baseline="0" dirty="0" smtClean="0"/>
              <a:t> </a:t>
            </a:r>
            <a:r>
              <a:rPr lang="en-US" b="1" baseline="0" dirty="0" smtClean="0"/>
              <a:t>layout</a:t>
            </a:r>
            <a:r>
              <a:rPr lang="en-US" baseline="0" dirty="0" smtClean="0"/>
              <a:t>—the arrangement of elements, such as title and subtitle text, lists, pictures, tables, charts, shapes, and movies—on a slide. The New Slide button, a </a:t>
            </a:r>
            <a:r>
              <a:rPr lang="en-US" b="1" baseline="0" dirty="0" smtClean="0"/>
              <a:t>split button</a:t>
            </a:r>
            <a:r>
              <a:rPr lang="en-US" baseline="0" dirty="0" smtClean="0"/>
              <a:t>—a two part button on the ribbon—inserts a slide automatically from the top half of the button and opens the Layout gallery from the lower half of the button.</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9</a:t>
            </a:fld>
            <a:endParaRPr lang="en-US" dirty="0"/>
          </a:p>
        </p:txBody>
      </p:sp>
    </p:spTree>
    <p:extLst>
      <p:ext uri="{BB962C8B-B14F-4D97-AF65-F5344CB8AC3E}">
        <p14:creationId xmlns:p14="http://schemas.microsoft.com/office/powerpoint/2010/main" val="3505085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is often organized on PowerPoint slides</a:t>
            </a:r>
            <a:r>
              <a:rPr lang="en-US" baseline="0" dirty="0" smtClean="0"/>
              <a:t> in </a:t>
            </a:r>
            <a:r>
              <a:rPr lang="en-US" b="1" baseline="0" dirty="0" smtClean="0"/>
              <a:t>list levels</a:t>
            </a:r>
            <a:r>
              <a:rPr lang="en-US" baseline="0" dirty="0" smtClean="0"/>
              <a:t>. List levels, each represented by a bullet symbol, are similar to outline levels. On a slide, list levels are identified by the bullet style, indentation, and the size of the text. The first level on an individual style is the title. Use the Tab key and Shift + Tab to indent to the next level and decrease the indent level, respectively.</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10</a:t>
            </a:fld>
            <a:endParaRPr lang="en-US" dirty="0"/>
          </a:p>
        </p:txBody>
      </p:sp>
    </p:spTree>
    <p:extLst>
      <p:ext uri="{BB962C8B-B14F-4D97-AF65-F5344CB8AC3E}">
        <p14:creationId xmlns:p14="http://schemas.microsoft.com/office/powerpoint/2010/main" val="518897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t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6788569"/>
            <a:ext cx="12192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57792579"/>
      </p:ext>
    </p:extLst>
  </p:cSld>
  <p:clrMapOvr>
    <a:masterClrMapping/>
  </p:clrMapOvr>
  <p:transition xmlns:p14="http://schemas.microsoft.com/office/powerpoint/2010/mai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6" name="Freeform 5"/>
          <p:cNvSpPr/>
          <p:nvPr/>
        </p:nvSpPr>
        <p:spPr bwMode="ltGray">
          <a:xfrm rot="5400000">
            <a:off x="5814824" y="272075"/>
            <a:ext cx="559173" cy="12188825"/>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7" name="Rectangle 6"/>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10515600" cy="1016889"/>
          </a:xfrm>
        </p:spPr>
        <p:txBody>
          <a:bodyPr/>
          <a:lstStyle>
            <a:lvl1pPr>
              <a:defRPr>
                <a:latin typeface="Arial Rounded MT Bold" panose="020F07040305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46743"/>
            <a:ext cx="10515600" cy="4171231"/>
          </a:xfrm>
          <a:solidFill>
            <a:schemeClr val="bg1">
              <a:alpha val="29000"/>
            </a:schemeClr>
          </a:solidFill>
          <a:scene3d>
            <a:camera prst="orthographicFront"/>
            <a:lightRig rig="threePt" dir="t"/>
          </a:scene3d>
          <a:sp3d>
            <a:bevelT/>
          </a:sp3d>
        </p:spPr>
        <p:txBody>
          <a:bodyPr vert="horz" lIns="91440" tIns="45720" rIns="91440" bIns="45720" numCol="2" rtlCol="0">
            <a:normAutofit/>
          </a:bodyPr>
          <a:lstStyle>
            <a:lvl1pPr>
              <a:defRPr lang="en-US" sz="3000" smtClean="0"/>
            </a:lvl1pPr>
            <a:lvl2pPr>
              <a:defRPr lang="en-US" smtClean="0"/>
            </a:lvl2pPr>
            <a:lvl3pPr>
              <a:defRPr lang="en-US" smtClean="0"/>
            </a:lvl3pPr>
            <a:lvl4pPr>
              <a:defRPr lang="en-US" smtClean="0"/>
            </a:lvl4pPr>
            <a:lvl5pPr>
              <a:defRPr lang="en-US"/>
            </a:lvl5p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2"/>
          <p:cNvSpPr/>
          <p:nvPr userDrawn="1"/>
        </p:nvSpPr>
        <p:spPr bwMode="ltGray">
          <a:xfrm rot="5400000">
            <a:off x="5630360" y="160425"/>
            <a:ext cx="928099" cy="12188825"/>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lvl="0" algn="ctr"/>
            <a:endParaRPr dirty="0"/>
          </a:p>
        </p:txBody>
      </p:sp>
    </p:spTree>
    <p:extLst>
      <p:ext uri="{BB962C8B-B14F-4D97-AF65-F5344CB8AC3E}">
        <p14:creationId xmlns:p14="http://schemas.microsoft.com/office/powerpoint/2010/main" val="2014814651"/>
      </p:ext>
    </p:extLst>
  </p:cSld>
  <p:clrMapOvr>
    <a:masterClrMapping/>
  </p:clrMapOvr>
  <p:transition xmlns:p14="http://schemas.microsoft.com/office/powerpoint/2010/mai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714917"/>
            <a:ext cx="12192000" cy="2116394"/>
          </a:xfrm>
          <a:prstGeom prst="rect">
            <a:avLst/>
          </a:prstGeom>
        </p:spPr>
      </p:pic>
      <p:pic>
        <p:nvPicPr>
          <p:cNvPr id="7" name="Content Placeholder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8022" y="75062"/>
            <a:ext cx="12250022" cy="719044"/>
          </a:xfrm>
          <a:prstGeom prst="rect">
            <a:avLst/>
          </a:prstGeom>
          <a:effectLst>
            <a:reflection blurRad="533400" stA="38000" endPos="95000" dist="279400" dir="5400000" sy="-100000" algn="bl" rotWithShape="0"/>
          </a:effectLst>
        </p:spPr>
      </p:pic>
      <p:sp>
        <p:nvSpPr>
          <p:cNvPr id="2" name="Title 1"/>
          <p:cNvSpPr>
            <a:spLocks noGrp="1"/>
          </p:cNvSpPr>
          <p:nvPr>
            <p:ph type="title" hasCustomPrompt="1"/>
          </p:nvPr>
        </p:nvSpPr>
        <p:spPr>
          <a:xfrm>
            <a:off x="1844209" y="3533774"/>
            <a:ext cx="8789878" cy="1198873"/>
          </a:xfrm>
        </p:spPr>
        <p:txBody>
          <a:bodyPr anchor="b"/>
          <a:lstStyle>
            <a:lvl1pPr>
              <a:defRPr sz="6000" baseline="0">
                <a:solidFill>
                  <a:schemeClr val="tx1"/>
                </a:solidFill>
                <a:latin typeface="Arial Rounded MT Bold" panose="020F0704030504030204" pitchFamily="34" charset="0"/>
              </a:defRPr>
            </a:lvl1pPr>
          </a:lstStyle>
          <a:p>
            <a:r>
              <a:rPr lang="en-US" dirty="0" smtClean="0"/>
              <a:t>Click to add chapter </a:t>
            </a:r>
            <a:endParaRPr lang="en-US" dirty="0"/>
          </a:p>
        </p:txBody>
      </p:sp>
      <p:pic>
        <p:nvPicPr>
          <p:cNvPr id="9" name="Content Placeholder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445" y="6744947"/>
            <a:ext cx="12192000" cy="113053"/>
          </a:xfrm>
          <a:prstGeom prst="rect">
            <a:avLst/>
          </a:prstGeom>
          <a:effectLst>
            <a:reflection blurRad="533400" stA="38000" endPos="65000" dist="546100" dir="5400000" sy="-100000" algn="bl" rotWithShape="0"/>
          </a:effectLst>
        </p:spPr>
      </p:pic>
      <p:cxnSp>
        <p:nvCxnSpPr>
          <p:cNvPr id="16" name="Straight Connector 15"/>
          <p:cNvCxnSpPr/>
          <p:nvPr userDrawn="1"/>
        </p:nvCxnSpPr>
        <p:spPr>
          <a:xfrm flipV="1">
            <a:off x="0" y="4752389"/>
            <a:ext cx="12192000" cy="1"/>
          </a:xfrm>
          <a:prstGeom prst="line">
            <a:avLst/>
          </a:prstGeom>
          <a:ln w="114300">
            <a:solidFill>
              <a:schemeClr val="accent2"/>
            </a:solidFill>
          </a:ln>
        </p:spPr>
        <p:style>
          <a:lnRef idx="3">
            <a:schemeClr val="accent6"/>
          </a:lnRef>
          <a:fillRef idx="0">
            <a:schemeClr val="accent6"/>
          </a:fillRef>
          <a:effectRef idx="2">
            <a:schemeClr val="accent6"/>
          </a:effectRef>
          <a:fontRef idx="minor">
            <a:schemeClr val="tx1"/>
          </a:fontRef>
        </p:style>
      </p:cxnSp>
      <p:grpSp>
        <p:nvGrpSpPr>
          <p:cNvPr id="17" name="squares"/>
          <p:cNvGrpSpPr/>
          <p:nvPr userDrawn="1"/>
        </p:nvGrpSpPr>
        <p:grpSpPr>
          <a:xfrm>
            <a:off x="0" y="4351776"/>
            <a:ext cx="1622332" cy="799981"/>
            <a:chOff x="0" y="452558"/>
            <a:chExt cx="914400" cy="524182"/>
          </a:xfrm>
        </p:grpSpPr>
        <p:sp>
          <p:nvSpPr>
            <p:cNvPr id="18" name="Rounded Rectangle 17"/>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19" name="Rounded Rectangle 1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Round Same Side Corner Rectangle 19"/>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
        <p:nvSpPr>
          <p:cNvPr id="3" name="Text Placeholder 2"/>
          <p:cNvSpPr>
            <a:spLocks noGrp="1"/>
          </p:cNvSpPr>
          <p:nvPr>
            <p:ph type="body" idx="1" hasCustomPrompt="1"/>
          </p:nvPr>
        </p:nvSpPr>
        <p:spPr>
          <a:xfrm>
            <a:off x="1821892" y="4834482"/>
            <a:ext cx="4268663" cy="634544"/>
          </a:xfrm>
        </p:spPr>
        <p:txBody>
          <a:bodyPr/>
          <a:lstStyle>
            <a:lvl1pPr marL="0" indent="0">
              <a:buNone/>
              <a:defRPr sz="2400" baseline="0">
                <a:solidFill>
                  <a:schemeClr val="tx1"/>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add chapter title</a:t>
            </a:r>
          </a:p>
        </p:txBody>
      </p:sp>
    </p:spTree>
    <p:extLst>
      <p:ext uri="{BB962C8B-B14F-4D97-AF65-F5344CB8AC3E}">
        <p14:creationId xmlns:p14="http://schemas.microsoft.com/office/powerpoint/2010/main" val="3949214274"/>
      </p:ext>
    </p:extLst>
  </p:cSld>
  <p:clrMapOvr>
    <a:masterClrMapping/>
  </p:clrMapOvr>
  <p:transition xmlns:p14="http://schemas.microsoft.com/office/powerpoint/2010/mai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290744374"/>
      </p:ext>
    </p:extLst>
  </p:cSld>
  <p:clrMapOvr>
    <a:masterClrMapping/>
  </p:clrMapOvr>
  <p:transition xmlns:p14="http://schemas.microsoft.com/office/powerpoint/2010/mai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4040188" y="6492875"/>
            <a:ext cx="4114800" cy="365125"/>
          </a:xfrm>
          <a:prstGeom prst="rect">
            <a:avLst/>
          </a:prstGeom>
        </p:spPr>
        <p:txBody>
          <a:bodyPr/>
          <a:lstStyle/>
          <a:p>
            <a:endParaRPr lang="en-US" dirty="0"/>
          </a:p>
        </p:txBody>
      </p:sp>
    </p:spTree>
    <p:extLst>
      <p:ext uri="{BB962C8B-B14F-4D97-AF65-F5344CB8AC3E}">
        <p14:creationId xmlns:p14="http://schemas.microsoft.com/office/powerpoint/2010/main" val="2065754378"/>
      </p:ext>
    </p:extLst>
  </p:cSld>
  <p:clrMapOvr>
    <a:masterClrMapping/>
  </p:clrMapOvr>
  <p:transition xmlns:p14="http://schemas.microsoft.com/office/powerpoint/2010/mai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4" name="Footer Placeholder 3"/>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48016608"/>
      </p:ext>
    </p:extLst>
  </p:cSld>
  <p:clrMapOvr>
    <a:masterClrMapping/>
  </p:clrMapOvr>
  <p:transition xmlns:p14="http://schemas.microsoft.com/office/powerpoint/2010/mai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3" name="Footer Placeholder 2"/>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2569424009"/>
      </p:ext>
    </p:extLst>
  </p:cSld>
  <p:clrMapOvr>
    <a:masterClrMapping/>
  </p:clrMapOvr>
  <p:transition xmlns:p14="http://schemas.microsoft.com/office/powerpoint/2010/mai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690240652"/>
      </p:ext>
    </p:extLst>
  </p:cSld>
  <p:clrMapOvr>
    <a:masterClrMapping/>
  </p:clrMapOvr>
  <p:transition xmlns:p14="http://schemas.microsoft.com/office/powerpoint/2010/mai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474886684"/>
      </p:ext>
    </p:extLst>
  </p:cSld>
  <p:clrMapOvr>
    <a:masterClrMapping/>
  </p:clrMapOvr>
  <p:transition xmlns:p14="http://schemas.microsoft.com/office/powerpoint/2010/main" spd="slow">
    <p:cover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0171"/>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9" name="Footer Placeholder 6"/>
          <p:cNvSpPr txBox="1">
            <a:spLocks/>
          </p:cNvSpPr>
          <p:nvPr userDrawn="1"/>
        </p:nvSpPr>
        <p:spPr>
          <a:xfrm>
            <a:off x="3702050" y="6535938"/>
            <a:ext cx="4787900" cy="349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t>Copyright © 2017 Pearson Education, Inc. </a:t>
            </a:r>
            <a:r>
              <a:rPr lang="en-US" dirty="0" smtClean="0"/>
              <a:t>  </a:t>
            </a:r>
            <a:endParaRPr lang="en-US" dirty="0"/>
          </a:p>
        </p:txBody>
      </p:sp>
      <p:sp>
        <p:nvSpPr>
          <p:cNvPr id="11" name="Rectangle 10"/>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77530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xmlns:p14="http://schemas.microsoft.com/office/powerpoint/2010/main" spd="slow">
    <p:cover dir="r"/>
  </p:transition>
  <p:txStyles>
    <p:titleStyle>
      <a:lvl1pPr algn="l" defTabSz="914400" rtl="0" eaLnBrk="1" latinLnBrk="0" hangingPunct="1">
        <a:lnSpc>
          <a:spcPct val="90000"/>
        </a:lnSpc>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874342"/>
            <a:ext cx="12192000" cy="503712"/>
          </a:xfrm>
          <a:prstGeom prst="rect">
            <a:avLst/>
          </a:prstGeom>
        </p:spPr>
      </p:pic>
      <p:sp>
        <p:nvSpPr>
          <p:cNvPr id="2" name="Title 1"/>
          <p:cNvSpPr>
            <a:spLocks noGrp="1"/>
          </p:cNvSpPr>
          <p:nvPr>
            <p:ph type="ctrTitle" idx="4294967295"/>
          </p:nvPr>
        </p:nvSpPr>
        <p:spPr>
          <a:xfrm>
            <a:off x="6410325" y="806450"/>
            <a:ext cx="5781675" cy="4879975"/>
          </a:xfrm>
        </p:spPr>
        <p:txBody>
          <a:bodyPr>
            <a:noAutofit/>
          </a:bodyPr>
          <a:lstStyle/>
          <a:p>
            <a:pPr algn="ctr"/>
            <a:r>
              <a:rPr lang="en-US" sz="19900" dirty="0" smtClean="0">
                <a:ln w="0"/>
                <a:gradFill flip="none" rotWithShape="1">
                  <a:gsLst>
                    <a:gs pos="0">
                      <a:srgbClr val="385723"/>
                    </a:gs>
                    <a:gs pos="41000">
                      <a:srgbClr val="8CB372"/>
                    </a:gs>
                    <a:gs pos="100000">
                      <a:srgbClr val="548235"/>
                    </a:gs>
                  </a:gsLst>
                  <a:path path="rect">
                    <a:fillToRect l="100000" t="100000"/>
                  </a:path>
                  <a:tileRect r="-100000" b="-100000"/>
                </a:gradFill>
                <a:latin typeface="Impact" panose="020B0806030902050204" pitchFamily="34" charset="0"/>
              </a:rPr>
              <a:t>GO! </a:t>
            </a:r>
            <a:r>
              <a:rPr lang="en-US" sz="19900" dirty="0" smtClean="0">
                <a:latin typeface="Bodoni MT Condensed" panose="02070606080606020203" pitchFamily="18" charset="0"/>
              </a:rPr>
              <a:t/>
            </a:r>
            <a:br>
              <a:rPr lang="en-US" sz="19900" dirty="0" smtClean="0">
                <a:latin typeface="Bodoni MT Condensed" panose="02070606080606020203" pitchFamily="18" charset="0"/>
              </a:rPr>
            </a:br>
            <a:r>
              <a:rPr lang="en-US" sz="4400" dirty="0">
                <a:latin typeface="Arial Narrow" panose="020B0606020202030204" pitchFamily="34" charset="0"/>
              </a:rPr>
              <a:t>w</a:t>
            </a:r>
            <a:r>
              <a:rPr lang="en-US" sz="4400" dirty="0" smtClean="0">
                <a:latin typeface="Arial Narrow" panose="020B0606020202030204" pitchFamily="34" charset="0"/>
              </a:rPr>
              <a:t>ith Microsoft Office 2</a:t>
            </a:r>
            <a:r>
              <a:rPr lang="en-US" sz="4000" dirty="0" smtClean="0">
                <a:latin typeface="Arial Narrow" panose="020B0606020202030204" pitchFamily="34" charset="0"/>
              </a:rPr>
              <a:t>016</a:t>
            </a:r>
            <a:endParaRPr lang="en-US" sz="4800" dirty="0">
              <a:latin typeface="Arial Narrow" panose="020B0606020202030204" pitchFamily="34" charset="0"/>
            </a:endParaRPr>
          </a:p>
        </p:txBody>
      </p:sp>
      <p:sp>
        <p:nvSpPr>
          <p:cNvPr id="3" name="Subtitle 2"/>
          <p:cNvSpPr>
            <a:spLocks noGrp="1"/>
          </p:cNvSpPr>
          <p:nvPr>
            <p:ph type="subTitle" idx="4294967295"/>
          </p:nvPr>
        </p:nvSpPr>
        <p:spPr>
          <a:xfrm>
            <a:off x="7500938" y="5486400"/>
            <a:ext cx="4691062" cy="254000"/>
          </a:xfrm>
        </p:spPr>
        <p:txBody>
          <a:bodyPr>
            <a:noAutofit/>
          </a:bodyPr>
          <a:lstStyle/>
          <a:p>
            <a:pPr marL="0" indent="0" algn="ctr">
              <a:buNone/>
            </a:pPr>
            <a:r>
              <a:rPr lang="en-US" sz="1800" dirty="0" smtClean="0"/>
              <a:t>Gaskin	Vargas	Geoghan</a:t>
            </a:r>
            <a:r>
              <a:rPr lang="en-US" sz="1800" dirty="0"/>
              <a:t> </a:t>
            </a:r>
            <a:r>
              <a:rPr lang="en-US" sz="1800" dirty="0" smtClean="0"/>
              <a:t>   Graviett</a:t>
            </a:r>
            <a:endParaRPr lang="en-US" sz="1800" dirty="0"/>
          </a:p>
        </p:txBody>
      </p:sp>
      <p:pic>
        <p:nvPicPr>
          <p:cNvPr id="4" name="Picture 3" descr="9780134259444_hire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3124" y="560295"/>
            <a:ext cx="4329375" cy="5537573"/>
          </a:xfrm>
          <a:prstGeom prst="rect">
            <a:avLst/>
          </a:prstGeom>
          <a:effectLst>
            <a:outerShdw blurRad="76200" dist="95250" dir="10500000" sx="0" sy="0" algn="tl" rotWithShape="0">
              <a:srgbClr val="000000">
                <a:alpha val="20000"/>
              </a:srgbClr>
            </a:outerShdw>
          </a:effectLst>
        </p:spPr>
      </p:pic>
    </p:spTree>
    <p:extLst>
      <p:ext uri="{BB962C8B-B14F-4D97-AF65-F5344CB8AC3E}">
        <p14:creationId xmlns:p14="http://schemas.microsoft.com/office/powerpoint/2010/main" val="568276879"/>
      </p:ext>
    </p:extLst>
  </p:cSld>
  <p:clrMapOvr>
    <a:masterClrMapping/>
  </p:clrMapOvr>
  <p:transition xmlns:p14="http://schemas.microsoft.com/office/powerpoint/2010/mai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Edit a Presentation in Normal View</a:t>
            </a:r>
            <a:endParaRPr lang="en-US" sz="4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409952"/>
            <a:ext cx="6242304" cy="2444496"/>
          </a:xfrm>
        </p:spPr>
      </p:pic>
    </p:spTree>
    <p:extLst>
      <p:ext uri="{BB962C8B-B14F-4D97-AF65-F5344CB8AC3E}">
        <p14:creationId xmlns:p14="http://schemas.microsoft.com/office/powerpoint/2010/main" val="2882063702"/>
      </p:ext>
    </p:extLst>
  </p:cSld>
  <p:clrMapOvr>
    <a:masterClrMapping/>
  </p:clrMapOvr>
  <p:transition xmlns:p14="http://schemas.microsoft.com/office/powerpoint/2010/main" spd="slow">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Edit a Presentation in Normal View</a:t>
            </a:r>
            <a:endParaRPr lang="en-US" sz="4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3153664"/>
            <a:ext cx="6242304" cy="957072"/>
          </a:xfrm>
        </p:spPr>
      </p:pic>
    </p:spTree>
    <p:extLst>
      <p:ext uri="{BB962C8B-B14F-4D97-AF65-F5344CB8AC3E}">
        <p14:creationId xmlns:p14="http://schemas.microsoft.com/office/powerpoint/2010/main" val="4238349576"/>
      </p:ext>
    </p:extLst>
  </p:cSld>
  <p:clrMapOvr>
    <a:masterClrMapping/>
  </p:clrMapOvr>
  <p:transition xmlns:p14="http://schemas.microsoft.com/office/powerpoint/2010/main" spd="slow">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Edit a Presentation in Normal View</a:t>
            </a:r>
            <a:endParaRPr lang="en-US" sz="4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651000"/>
            <a:ext cx="6242304" cy="1950720"/>
          </a:xfr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21508" y="3892944"/>
            <a:ext cx="6242304" cy="1932432"/>
          </a:xfrm>
          <a:prstGeom prst="rect">
            <a:avLst/>
          </a:prstGeom>
        </p:spPr>
      </p:pic>
    </p:spTree>
    <p:extLst>
      <p:ext uri="{BB962C8B-B14F-4D97-AF65-F5344CB8AC3E}">
        <p14:creationId xmlns:p14="http://schemas.microsoft.com/office/powerpoint/2010/main" val="3864244958"/>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Edit a Presentation in Normal View</a:t>
            </a:r>
            <a:endParaRPr lang="en-US" sz="4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318512"/>
            <a:ext cx="6242304" cy="2627376"/>
          </a:xfrm>
        </p:spPr>
      </p:pic>
    </p:spTree>
    <p:extLst>
      <p:ext uri="{BB962C8B-B14F-4D97-AF65-F5344CB8AC3E}">
        <p14:creationId xmlns:p14="http://schemas.microsoft.com/office/powerpoint/2010/main" val="1951977081"/>
      </p:ext>
    </p:extLst>
  </p:cSld>
  <p:clrMapOvr>
    <a:masterClrMapping/>
  </p:clrMapOvr>
  <p:transition xmlns:p14="http://schemas.microsoft.com/office/powerpoint/2010/main" spd="slow">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Add Pictures to a Presentation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202688"/>
            <a:ext cx="6242304" cy="2859024"/>
          </a:xfrm>
        </p:spPr>
      </p:pic>
    </p:spTree>
    <p:extLst>
      <p:ext uri="{BB962C8B-B14F-4D97-AF65-F5344CB8AC3E}">
        <p14:creationId xmlns:p14="http://schemas.microsoft.com/office/powerpoint/2010/main" val="1081627238"/>
      </p:ext>
    </p:extLst>
  </p:cSld>
  <p:clrMapOvr>
    <a:masterClrMapping/>
  </p:clrMapOvr>
  <p:transition xmlns:p14="http://schemas.microsoft.com/office/powerpoint/2010/main" spd="slow">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Add Pictures to a Presentation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05968" y="1830832"/>
            <a:ext cx="6242304" cy="1773936"/>
          </a:xfr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66588" y="3429000"/>
            <a:ext cx="6242304" cy="2694432"/>
          </a:xfrm>
          <a:prstGeom prst="rect">
            <a:avLst/>
          </a:prstGeom>
        </p:spPr>
      </p:pic>
      <p:sp>
        <p:nvSpPr>
          <p:cNvPr id="6" name="Bent Arrow 5"/>
          <p:cNvSpPr/>
          <p:nvPr/>
        </p:nvSpPr>
        <p:spPr>
          <a:xfrm rot="5400000">
            <a:off x="5464302" y="1233678"/>
            <a:ext cx="1751076" cy="4267200"/>
          </a:xfrm>
          <a:prstGeom prst="bentArrow">
            <a:avLst>
              <a:gd name="adj1" fmla="val 8630"/>
              <a:gd name="adj2" fmla="val 9889"/>
              <a:gd name="adj3" fmla="val 11148"/>
              <a:gd name="adj4" fmla="val 4375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20214026"/>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Add Pictures to a Presentation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669032"/>
            <a:ext cx="6242304" cy="1926336"/>
          </a:xfrm>
        </p:spPr>
      </p:pic>
    </p:spTree>
    <p:extLst>
      <p:ext uri="{BB962C8B-B14F-4D97-AF65-F5344CB8AC3E}">
        <p14:creationId xmlns:p14="http://schemas.microsoft.com/office/powerpoint/2010/main" val="294731162"/>
      </p:ext>
    </p:extLst>
  </p:cSld>
  <p:clrMapOvr>
    <a:masterClrMapping/>
  </p:clrMapOvr>
  <p:transition xmlns:p14="http://schemas.microsoft.com/office/powerpoint/2010/main" spd="slow">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Print and View a Presentation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57680"/>
            <a:ext cx="6242304" cy="3749040"/>
          </a:xfrm>
        </p:spPr>
      </p:pic>
    </p:spTree>
    <p:extLst>
      <p:ext uri="{BB962C8B-B14F-4D97-AF65-F5344CB8AC3E}">
        <p14:creationId xmlns:p14="http://schemas.microsoft.com/office/powerpoint/2010/main" val="2158289270"/>
      </p:ext>
    </p:extLst>
  </p:cSld>
  <p:clrMapOvr>
    <a:masterClrMapping/>
  </p:clrMapOvr>
  <p:transition xmlns:p14="http://schemas.microsoft.com/office/powerpoint/2010/main" spd="slow">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Print and View a Presentation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57680"/>
            <a:ext cx="6242304" cy="3749040"/>
          </a:xfrm>
        </p:spPr>
      </p:pic>
    </p:spTree>
    <p:extLst>
      <p:ext uri="{BB962C8B-B14F-4D97-AF65-F5344CB8AC3E}">
        <p14:creationId xmlns:p14="http://schemas.microsoft.com/office/powerpoint/2010/main" val="3574153995"/>
      </p:ext>
    </p:extLst>
  </p:cSld>
  <p:clrMapOvr>
    <a:masterClrMapping/>
  </p:clrMapOvr>
  <p:transition xmlns:p14="http://schemas.microsoft.com/office/powerpoint/2010/main" spd="slow">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Print and View a Presentation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553208"/>
            <a:ext cx="6242304" cy="2157984"/>
          </a:xfrm>
        </p:spPr>
      </p:pic>
    </p:spTree>
    <p:extLst>
      <p:ext uri="{BB962C8B-B14F-4D97-AF65-F5344CB8AC3E}">
        <p14:creationId xmlns:p14="http://schemas.microsoft.com/office/powerpoint/2010/main" val="239780832"/>
      </p:ext>
    </p:extLst>
  </p:cSld>
  <p:clrMapOvr>
    <a:masterClrMapping/>
  </p:clrMapOvr>
  <p:transition xmlns:p14="http://schemas.microsoft.com/office/powerpoint/2010/mai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PowerPoint – Chapter 1</a:t>
            </a:r>
            <a:endParaRPr lang="en-US" dirty="0"/>
          </a:p>
        </p:txBody>
      </p:sp>
      <p:sp>
        <p:nvSpPr>
          <p:cNvPr id="3" name="Text Placeholder 2"/>
          <p:cNvSpPr>
            <a:spLocks noGrp="1"/>
          </p:cNvSpPr>
          <p:nvPr>
            <p:ph type="body" idx="1"/>
          </p:nvPr>
        </p:nvSpPr>
        <p:spPr>
          <a:xfrm>
            <a:off x="1821892" y="4834482"/>
            <a:ext cx="4578908" cy="634544"/>
          </a:xfrm>
        </p:spPr>
        <p:txBody>
          <a:bodyPr>
            <a:normAutofit fontScale="92500" lnSpcReduction="10000"/>
          </a:bodyPr>
          <a:lstStyle/>
          <a:p>
            <a:r>
              <a:rPr lang="en-US" dirty="0" smtClean="0"/>
              <a:t>Getting Started with Microsoft PowerPoint</a:t>
            </a:r>
            <a:endParaRPr lang="en-US" dirty="0"/>
          </a:p>
        </p:txBody>
      </p:sp>
    </p:spTree>
    <p:extLst>
      <p:ext uri="{BB962C8B-B14F-4D97-AF65-F5344CB8AC3E}">
        <p14:creationId xmlns:p14="http://schemas.microsoft.com/office/powerpoint/2010/main" val="2318146031"/>
      </p:ext>
    </p:extLst>
  </p:cSld>
  <p:clrMapOvr>
    <a:masterClrMapping/>
  </p:clrMapOvr>
  <p:transition xmlns:p14="http://schemas.microsoft.com/office/powerpoint/2010/main" spd="slow">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Print and View a Presentation</a:t>
            </a:r>
            <a:endParaRPr lang="en-US" dirty="0"/>
          </a:p>
        </p:txBody>
      </p:sp>
      <p:sp>
        <p:nvSpPr>
          <p:cNvPr id="3" name="Content Placeholder 2"/>
          <p:cNvSpPr>
            <a:spLocks noGrp="1"/>
          </p:cNvSpPr>
          <p:nvPr>
            <p:ph idx="1"/>
          </p:nvPr>
        </p:nvSpPr>
        <p:spPr>
          <a:xfrm>
            <a:off x="838200" y="1546743"/>
            <a:ext cx="10515600" cy="4534017"/>
          </a:xfrm>
          <a:noFill/>
        </p:spPr>
        <p:txBody>
          <a:bodyPr numCol="1">
            <a:normAutofit/>
          </a:bodyPr>
          <a:lstStyle/>
          <a:p>
            <a:pPr marL="171450" indent="-171450"/>
            <a:r>
              <a:rPr lang="en-US" b="1" i="1" dirty="0" smtClean="0"/>
              <a:t>Header</a:t>
            </a:r>
          </a:p>
          <a:p>
            <a:pPr marL="628650" lvl="1" indent="-171450"/>
            <a:r>
              <a:rPr lang="en-US" dirty="0"/>
              <a:t>T</a:t>
            </a:r>
            <a:r>
              <a:rPr lang="en-US" dirty="0" smtClean="0"/>
              <a:t>ext </a:t>
            </a:r>
            <a:r>
              <a:rPr lang="en-US" dirty="0"/>
              <a:t>that prints at the top of each sheet of slide handouts or notes pages</a:t>
            </a:r>
          </a:p>
          <a:p>
            <a:pPr marL="171450" indent="-171450"/>
            <a:r>
              <a:rPr lang="en-US" b="1" i="1" dirty="0" smtClean="0"/>
              <a:t>Footer</a:t>
            </a:r>
            <a:endParaRPr lang="en-US" dirty="0"/>
          </a:p>
          <a:p>
            <a:pPr marL="628650" lvl="1" indent="-171450"/>
            <a:r>
              <a:rPr lang="en-US" dirty="0" smtClean="0"/>
              <a:t>Text </a:t>
            </a:r>
            <a:r>
              <a:rPr lang="en-US" dirty="0"/>
              <a:t>that displays at the bottom of every slide or that prints at the bottom of a sheet of slide handouts or notes </a:t>
            </a:r>
            <a:r>
              <a:rPr lang="en-US" dirty="0" smtClean="0"/>
              <a:t>pages</a:t>
            </a:r>
          </a:p>
          <a:p>
            <a:pPr marL="171450" indent="-171450"/>
            <a:r>
              <a:rPr lang="en-US" b="1" i="1" dirty="0" smtClean="0"/>
              <a:t>Slide handouts</a:t>
            </a:r>
          </a:p>
          <a:p>
            <a:pPr marL="628650" lvl="1" indent="-171450"/>
            <a:r>
              <a:rPr lang="en-US" dirty="0" smtClean="0"/>
              <a:t>Printed images of slides on a sheet of paper</a:t>
            </a:r>
          </a:p>
          <a:p>
            <a:pPr marL="171450" indent="-171450"/>
            <a:r>
              <a:rPr lang="en-US" b="1" i="1" dirty="0" smtClean="0"/>
              <a:t>Notes pages</a:t>
            </a:r>
          </a:p>
          <a:p>
            <a:pPr marL="628650" lvl="1" indent="-171450"/>
            <a:r>
              <a:rPr lang="en-US" dirty="0" smtClean="0"/>
              <a:t>Printouts that contain the slide image on the top half and notes from the Notes pane in the lower half of a page</a:t>
            </a:r>
            <a:endParaRPr lang="en-US" dirty="0"/>
          </a:p>
          <a:p>
            <a:pPr marL="171450" indent="-171450"/>
            <a:endParaRPr lang="en-US" dirty="0"/>
          </a:p>
          <a:p>
            <a:endParaRPr lang="en-US" dirty="0"/>
          </a:p>
        </p:txBody>
      </p:sp>
    </p:spTree>
    <p:extLst>
      <p:ext uri="{BB962C8B-B14F-4D97-AF65-F5344CB8AC3E}">
        <p14:creationId xmlns:p14="http://schemas.microsoft.com/office/powerpoint/2010/main" val="3614749663"/>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125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3">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100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2" fill="hold">
                            <p:stCondLst>
                              <p:cond delay="4250"/>
                            </p:stCondLst>
                            <p:childTnLst>
                              <p:par>
                                <p:cTn id="23" presetID="2" presetClass="entr" presetSubtype="8" fill="hold" grpId="0" nodeType="afterEffect">
                                  <p:stCondLst>
                                    <p:cond delay="125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100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1" fill="hold">
                            <p:stCondLst>
                              <p:cond delay="6500"/>
                            </p:stCondLst>
                            <p:childTnLst>
                              <p:par>
                                <p:cTn id="32" presetID="2" presetClass="entr" presetSubtype="8" fill="hold" grpId="0" nodeType="afterEffect">
                                  <p:stCondLst>
                                    <p:cond delay="125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5" dur="1000" fill="hold"/>
                                        <p:tgtEl>
                                          <p:spTgt spid="3">
                                            <p:txEl>
                                              <p:pRg st="6" end="6"/>
                                            </p:txEl>
                                          </p:spTgt>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100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Print and View a Presentation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57680"/>
            <a:ext cx="6242304" cy="3749040"/>
          </a:xfrm>
        </p:spPr>
      </p:pic>
    </p:spTree>
    <p:extLst>
      <p:ext uri="{BB962C8B-B14F-4D97-AF65-F5344CB8AC3E}">
        <p14:creationId xmlns:p14="http://schemas.microsoft.com/office/powerpoint/2010/main" val="3700569438"/>
      </p:ext>
    </p:extLst>
  </p:cSld>
  <p:clrMapOvr>
    <a:masterClrMapping/>
  </p:clrMapOvr>
  <p:transition xmlns:p14="http://schemas.microsoft.com/office/powerpoint/2010/main" spd="slow">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Edit an Existing Presentation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63776"/>
            <a:ext cx="6242304" cy="3736848"/>
          </a:xfrm>
        </p:spPr>
      </p:pic>
    </p:spTree>
    <p:extLst>
      <p:ext uri="{BB962C8B-B14F-4D97-AF65-F5344CB8AC3E}">
        <p14:creationId xmlns:p14="http://schemas.microsoft.com/office/powerpoint/2010/main" val="881347003"/>
      </p:ext>
    </p:extLst>
  </p:cSld>
  <p:clrMapOvr>
    <a:masterClrMapping/>
  </p:clrMapOvr>
  <p:transition xmlns:p14="http://schemas.microsoft.com/office/powerpoint/2010/main" spd="slow">
    <p:cover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Edit an Existing Presentation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20392"/>
            <a:ext cx="6242304" cy="3023616"/>
          </a:xfrm>
        </p:spPr>
      </p:pic>
    </p:spTree>
    <p:extLst>
      <p:ext uri="{BB962C8B-B14F-4D97-AF65-F5344CB8AC3E}">
        <p14:creationId xmlns:p14="http://schemas.microsoft.com/office/powerpoint/2010/main" val="3874146961"/>
      </p:ext>
    </p:extLst>
  </p:cSld>
  <p:clrMapOvr>
    <a:masterClrMapping/>
  </p:clrMapOvr>
  <p:transition xmlns:p14="http://schemas.microsoft.com/office/powerpoint/2010/main" spd="slow">
    <p:cover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Edit an Existing Presentation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315464"/>
            <a:ext cx="6242304" cy="2633472"/>
          </a:xfrm>
        </p:spPr>
      </p:pic>
    </p:spTree>
    <p:extLst>
      <p:ext uri="{BB962C8B-B14F-4D97-AF65-F5344CB8AC3E}">
        <p14:creationId xmlns:p14="http://schemas.microsoft.com/office/powerpoint/2010/main" val="3418707385"/>
      </p:ext>
    </p:extLst>
  </p:cSld>
  <p:clrMapOvr>
    <a:masterClrMapping/>
  </p:clrMapOvr>
  <p:transition xmlns:p14="http://schemas.microsoft.com/office/powerpoint/2010/main" spd="slow">
    <p:cover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Format a Presentation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623568"/>
            <a:ext cx="6242304" cy="1365504"/>
          </a:xfr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9794" y="3169920"/>
            <a:ext cx="5732412" cy="2905392"/>
          </a:xfrm>
          <a:prstGeom prst="rect">
            <a:avLst/>
          </a:prstGeom>
        </p:spPr>
      </p:pic>
    </p:spTree>
    <p:extLst>
      <p:ext uri="{BB962C8B-B14F-4D97-AF65-F5344CB8AC3E}">
        <p14:creationId xmlns:p14="http://schemas.microsoft.com/office/powerpoint/2010/main" val="2230727962"/>
      </p:ext>
    </p:extLst>
  </p:cSld>
  <p:clrMapOvr>
    <a:masterClrMapping/>
  </p:clrMapOvr>
  <p:transition xmlns:p14="http://schemas.microsoft.com/office/powerpoint/2010/main" spd="slow">
    <p:cover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Format a Presentation</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68808" y="1776730"/>
            <a:ext cx="6054852" cy="2554391"/>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7860" y="3103498"/>
            <a:ext cx="6085332" cy="2870327"/>
          </a:xfrm>
          <a:prstGeom prst="rect">
            <a:avLst/>
          </a:prstGeom>
        </p:spPr>
      </p:pic>
    </p:spTree>
    <p:extLst>
      <p:ext uri="{BB962C8B-B14F-4D97-AF65-F5344CB8AC3E}">
        <p14:creationId xmlns:p14="http://schemas.microsoft.com/office/powerpoint/2010/main" val="817583011"/>
      </p:ext>
    </p:extLst>
  </p:cSld>
  <p:clrMapOvr>
    <a:masterClrMapping/>
  </p:clrMapOvr>
  <p:transition xmlns:p14="http://schemas.microsoft.com/office/powerpoint/2010/main" spd="slow">
    <p:cover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Use Slide Sorter View</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32584"/>
            <a:ext cx="6242304" cy="2999232"/>
          </a:xfrm>
        </p:spPr>
      </p:pic>
    </p:spTree>
    <p:extLst>
      <p:ext uri="{BB962C8B-B14F-4D97-AF65-F5344CB8AC3E}">
        <p14:creationId xmlns:p14="http://schemas.microsoft.com/office/powerpoint/2010/main" val="811556031"/>
      </p:ext>
    </p:extLst>
  </p:cSld>
  <p:clrMapOvr>
    <a:masterClrMapping/>
  </p:clrMapOvr>
  <p:transition xmlns:p14="http://schemas.microsoft.com/office/powerpoint/2010/main" spd="slow">
    <p:cover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Apply Slide Transitions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23088" y="1633474"/>
            <a:ext cx="6242304" cy="2712720"/>
          </a:xfr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72328" y="3829812"/>
            <a:ext cx="6242304" cy="1895856"/>
          </a:xfrm>
          <a:prstGeom prst="rect">
            <a:avLst/>
          </a:prstGeom>
        </p:spPr>
      </p:pic>
    </p:spTree>
    <p:extLst>
      <p:ext uri="{BB962C8B-B14F-4D97-AF65-F5344CB8AC3E}">
        <p14:creationId xmlns:p14="http://schemas.microsoft.com/office/powerpoint/2010/main" val="2472340845"/>
      </p:ext>
    </p:extLst>
  </p:cSld>
  <p:clrMapOvr>
    <a:masterClrMapping/>
  </p:clrMapOvr>
  <p:transition xmlns:p14="http://schemas.microsoft.com/office/powerpoint/2010/main" spd="slow">
    <p:cover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63776"/>
            <a:ext cx="6242304" cy="3736848"/>
          </a:xfrm>
        </p:spPr>
      </p:pic>
      <p:sp>
        <p:nvSpPr>
          <p:cNvPr id="6" name="Title 1"/>
          <p:cNvSpPr>
            <a:spLocks noGrp="1"/>
          </p:cNvSpPr>
          <p:nvPr>
            <p:ph type="title"/>
          </p:nvPr>
        </p:nvSpPr>
        <p:spPr>
          <a:xfrm>
            <a:off x="838200" y="365125"/>
            <a:ext cx="10515600" cy="1016889"/>
          </a:xfrm>
        </p:spPr>
        <p:txBody>
          <a:bodyPr>
            <a:noAutofit/>
          </a:bodyPr>
          <a:lstStyle/>
          <a:p>
            <a:r>
              <a:rPr lang="en-US" dirty="0" smtClean="0"/>
              <a:t>Apply Slide Transitions</a:t>
            </a:r>
            <a:endParaRPr lang="en-US" dirty="0"/>
          </a:p>
        </p:txBody>
      </p:sp>
    </p:spTree>
    <p:extLst>
      <p:ext uri="{BB962C8B-B14F-4D97-AF65-F5344CB8AC3E}">
        <p14:creationId xmlns:p14="http://schemas.microsoft.com/office/powerpoint/2010/main" val="817469205"/>
      </p:ext>
    </p:extLst>
  </p:cSld>
  <p:clrMapOvr>
    <a:masterClrMapping/>
  </p:clrMapOvr>
  <p:transition xmlns:p14="http://schemas.microsoft.com/office/powerpoint/2010/mai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7180" y="365125"/>
            <a:ext cx="9576619" cy="1016889"/>
          </a:xfrm>
        </p:spPr>
        <p:txBody>
          <a:bodyPr>
            <a:normAutofit/>
          </a:bodyPr>
          <a:lstStyle/>
          <a:p>
            <a:r>
              <a:rPr lang="en-US" sz="6000" b="1" dirty="0" smtClean="0">
                <a:effectLst>
                  <a:outerShdw blurRad="38100" dist="38100" dir="2700000" algn="tl">
                    <a:srgbClr val="000000">
                      <a:alpha val="43137"/>
                    </a:srgbClr>
                  </a:outerShdw>
                </a:effectLst>
              </a:rPr>
              <a:t>Objectives</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199" y="1780700"/>
            <a:ext cx="10515600" cy="4037473"/>
          </a:xfrm>
          <a:solidFill>
            <a:schemeClr val="bg1">
              <a:alpha val="29000"/>
            </a:schemeClr>
          </a:solidFill>
          <a:scene3d>
            <a:camera prst="orthographicFront"/>
            <a:lightRig rig="threePt" dir="t"/>
          </a:scene3d>
          <a:sp3d>
            <a:bevelT/>
          </a:sp3d>
        </p:spPr>
        <p:txBody>
          <a:bodyPr numCol="2"/>
          <a:lstStyle/>
          <a:p>
            <a:r>
              <a:rPr lang="en-US" dirty="0" smtClean="0"/>
              <a:t>Create a New Presentation</a:t>
            </a:r>
          </a:p>
          <a:p>
            <a:r>
              <a:rPr lang="en-US" dirty="0" smtClean="0"/>
              <a:t>Edit a Presentation in Normal View</a:t>
            </a:r>
          </a:p>
          <a:p>
            <a:r>
              <a:rPr lang="en-US" dirty="0" smtClean="0"/>
              <a:t>Add Pictures to a Presentation</a:t>
            </a:r>
          </a:p>
          <a:p>
            <a:r>
              <a:rPr lang="en-US" dirty="0" smtClean="0"/>
              <a:t>Print and View a Presentation</a:t>
            </a:r>
          </a:p>
          <a:p>
            <a:r>
              <a:rPr lang="en-US" dirty="0" smtClean="0"/>
              <a:t>Edit an Existing Presentation</a:t>
            </a:r>
          </a:p>
          <a:p>
            <a:r>
              <a:rPr lang="en-US" dirty="0" smtClean="0"/>
              <a:t>Format a Presentation</a:t>
            </a:r>
          </a:p>
          <a:p>
            <a:r>
              <a:rPr lang="en-US" dirty="0" smtClean="0"/>
              <a:t>Use Slide Sorter View</a:t>
            </a:r>
          </a:p>
          <a:p>
            <a:r>
              <a:rPr lang="en-US" dirty="0" smtClean="0"/>
              <a:t>Apply Slide Transitions</a:t>
            </a:r>
            <a:endParaRPr lang="en-US" dirty="0"/>
          </a:p>
        </p:txBody>
      </p:sp>
      <p:cxnSp>
        <p:nvCxnSpPr>
          <p:cNvPr id="19" name="Straight Connector 18"/>
          <p:cNvCxnSpPr/>
          <p:nvPr/>
        </p:nvCxnSpPr>
        <p:spPr>
          <a:xfrm rot="5400000">
            <a:off x="-2894265" y="3494574"/>
            <a:ext cx="6858000" cy="1588"/>
          </a:xfrm>
          <a:prstGeom prst="line">
            <a:avLst/>
          </a:prstGeom>
          <a:noFill/>
          <a:ln w="76200" cap="flat" cmpd="sng" algn="ctr">
            <a:gradFill flip="none" rotWithShape="1">
              <a:gsLst>
                <a:gs pos="0">
                  <a:srgbClr val="9BC348">
                    <a:alpha val="0"/>
                  </a:srgbClr>
                </a:gs>
                <a:gs pos="50000">
                  <a:srgbClr val="9BC348"/>
                </a:gs>
                <a:gs pos="99000">
                  <a:srgbClr val="9BC348">
                    <a:alpha val="0"/>
                  </a:srgbClr>
                </a:gs>
              </a:gsLst>
              <a:lin ang="0" scaled="1"/>
              <a:tileRect/>
            </a:gradFill>
            <a:prstDash val="solid"/>
          </a:ln>
          <a:effectLst/>
        </p:spPr>
      </p:cxnSp>
      <p:grpSp>
        <p:nvGrpSpPr>
          <p:cNvPr id="21" name="squares"/>
          <p:cNvGrpSpPr/>
          <p:nvPr/>
        </p:nvGrpSpPr>
        <p:grpSpPr>
          <a:xfrm>
            <a:off x="-19124" y="473578"/>
            <a:ext cx="1622332" cy="799981"/>
            <a:chOff x="0" y="452558"/>
            <a:chExt cx="914400" cy="524182"/>
          </a:xfrm>
        </p:grpSpPr>
        <p:sp>
          <p:nvSpPr>
            <p:cNvPr id="22" name="Rounded Rectangle 21"/>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23" name="Rounded Rectangle 22"/>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4" name="Round Same Side Corner Rectangle 23"/>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768364375"/>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19"/>
                                        </p:tgtEl>
                                      </p:cBhvr>
                                      <p:by x="100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663" y="3264513"/>
            <a:ext cx="9143337" cy="1325563"/>
          </a:xfrm>
        </p:spPr>
        <p:txBody>
          <a:bodyPr>
            <a:normAutofit fontScale="90000"/>
          </a:bodyPr>
          <a:lstStyle/>
          <a:p>
            <a:r>
              <a:rPr lang="en-US" sz="8800" b="1" dirty="0" smtClean="0">
                <a:effectLst>
                  <a:outerShdw blurRad="38100" dist="38100" dir="2700000" algn="tl">
                    <a:srgbClr val="000000">
                      <a:alpha val="43137"/>
                    </a:srgbClr>
                  </a:outerShdw>
                </a:effectLst>
              </a:rPr>
              <a:t>Questions </a:t>
            </a:r>
            <a:r>
              <a:rPr lang="en-US" sz="45900" b="1" dirty="0" smtClean="0">
                <a:effectLst>
                  <a:outerShdw blurRad="38100" dist="38100" dir="2700000" algn="tl">
                    <a:srgbClr val="000000">
                      <a:alpha val="43137"/>
                    </a:srgbClr>
                  </a:outerShdw>
                </a:effectLst>
              </a:rPr>
              <a:t>?</a:t>
            </a:r>
            <a:endParaRPr lang="en-US" sz="45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5039726"/>
      </p:ext>
    </p:extLst>
  </p:cSld>
  <p:clrMapOvr>
    <a:masterClrMapping/>
  </p:clrMapOvr>
  <p:transition xmlns:p14="http://schemas.microsoft.com/office/powerpoint/2010/main" spd="slow">
    <p:cover dir="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3474720"/>
            <a:ext cx="12192000" cy="1518699"/>
          </a:xfrm>
          <a:prstGeom prst="rect">
            <a:avLst/>
          </a:prstGeom>
          <a:solidFill>
            <a:srgbClr val="589648"/>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7612" y="272954"/>
            <a:ext cx="10515600" cy="1325563"/>
          </a:xfrm>
        </p:spPr>
        <p:txBody>
          <a:bodyPr>
            <a:normAutofit/>
          </a:bodyPr>
          <a:lstStyle/>
          <a:p>
            <a:r>
              <a:rPr lang="en-US" sz="6600" b="1" dirty="0" smtClean="0">
                <a:effectLst>
                  <a:outerShdw blurRad="38100" dist="38100" dir="2700000" algn="tl">
                    <a:srgbClr val="000000">
                      <a:alpha val="43137"/>
                    </a:srgbClr>
                  </a:outerShdw>
                </a:effectLst>
              </a:rPr>
              <a:t>Copyright</a:t>
            </a:r>
            <a:endParaRPr lang="en-US" sz="6600" b="1" dirty="0">
              <a:effectLst>
                <a:outerShdw blurRad="38100" dist="38100" dir="2700000" algn="tl">
                  <a:srgbClr val="000000">
                    <a:alpha val="43137"/>
                  </a:srgbClr>
                </a:outerShdw>
              </a:effectLst>
            </a:endParaRPr>
          </a:p>
        </p:txBody>
      </p:sp>
      <p:sp>
        <p:nvSpPr>
          <p:cNvPr id="9" name="TextBox 8"/>
          <p:cNvSpPr txBox="1">
            <a:spLocks noChangeArrowheads="1"/>
          </p:cNvSpPr>
          <p:nvPr/>
        </p:nvSpPr>
        <p:spPr bwMode="auto">
          <a:xfrm>
            <a:off x="1357348" y="1494207"/>
            <a:ext cx="9292657" cy="1200329"/>
          </a:xfrm>
          <a:prstGeom prst="rect">
            <a:avLst/>
          </a:prstGeom>
          <a:solidFill>
            <a:schemeClr val="bg1">
              <a:alpha val="12000"/>
            </a:schemeClr>
          </a:solidFill>
          <a:ln w="9525">
            <a:noFill/>
            <a:miter lim="800000"/>
            <a:headEnd/>
            <a:tailEnd/>
          </a:ln>
          <a:effectLst>
            <a:outerShdw blurRad="50800" dist="50800" dir="5400000" algn="ctr" rotWithShape="0">
              <a:schemeClr val="bg1"/>
            </a:outerShdw>
          </a:effectLst>
        </p:spPr>
        <p:txBody>
          <a:bodyPr wrap="square">
            <a:spAutoFit/>
          </a:bodyPr>
          <a:lstStyle/>
          <a:p>
            <a:r>
              <a:rPr lang="en-US" dirty="0">
                <a:latin typeface="+mn-lt"/>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r>
              <a:rPr lang="en-US" dirty="0" smtClean="0">
                <a:latin typeface="+mn-lt"/>
              </a:rPr>
              <a:t>.</a:t>
            </a:r>
            <a:endParaRPr lang="en-US" dirty="0">
              <a:latin typeface="+mn-lt"/>
            </a:endParaRPr>
          </a:p>
        </p:txBody>
      </p:sp>
      <p:pic>
        <p:nvPicPr>
          <p:cNvPr id="13" name="Picture 1" descr="cid:3293795473_47524415"/>
          <p:cNvPicPr>
            <a:picLocks noChangeAspect="1" noChangeArrowheads="1"/>
          </p:cNvPicPr>
          <p:nvPr/>
        </p:nvPicPr>
        <p:blipFill>
          <a:blip r:embed="rId2" cstate="print"/>
          <a:srcRect/>
          <a:stretch>
            <a:fillRect/>
          </a:stretch>
        </p:blipFill>
        <p:spPr bwMode="auto">
          <a:xfrm>
            <a:off x="2470848" y="3024113"/>
            <a:ext cx="7065656" cy="225949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2909703022"/>
      </p:ext>
    </p:extLst>
  </p:cSld>
  <p:clrMapOvr>
    <a:masterClrMapping/>
  </p:clrMapOvr>
  <p:transition xmlns:p14="http://schemas.microsoft.com/office/powerpoint/2010/mai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Presentation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60728"/>
            <a:ext cx="6242304" cy="3742944"/>
          </a:xfrm>
        </p:spPr>
      </p:pic>
    </p:spTree>
    <p:extLst>
      <p:ext uri="{BB962C8B-B14F-4D97-AF65-F5344CB8AC3E}">
        <p14:creationId xmlns:p14="http://schemas.microsoft.com/office/powerpoint/2010/main" val="410225163"/>
      </p:ext>
    </p:extLst>
  </p:cSld>
  <p:clrMapOvr>
    <a:masterClrMapping/>
  </p:clrMapOvr>
  <p:transition xmlns:p14="http://schemas.microsoft.com/office/powerpoint/2010/mai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Presentation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63776"/>
            <a:ext cx="6242304" cy="3736848"/>
          </a:xfrm>
        </p:spPr>
      </p:pic>
    </p:spTree>
    <p:extLst>
      <p:ext uri="{BB962C8B-B14F-4D97-AF65-F5344CB8AC3E}">
        <p14:creationId xmlns:p14="http://schemas.microsoft.com/office/powerpoint/2010/main" val="3655241621"/>
      </p:ext>
    </p:extLst>
  </p:cSld>
  <p:clrMapOvr>
    <a:masterClrMapping/>
  </p:clrMapOvr>
  <p:transition xmlns:p14="http://schemas.microsoft.com/office/powerpoint/2010/mai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Presentation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50872"/>
            <a:ext cx="6242304" cy="2962656"/>
          </a:xfrm>
        </p:spPr>
      </p:pic>
    </p:spTree>
    <p:extLst>
      <p:ext uri="{BB962C8B-B14F-4D97-AF65-F5344CB8AC3E}">
        <p14:creationId xmlns:p14="http://schemas.microsoft.com/office/powerpoint/2010/main" val="2712877963"/>
      </p:ext>
    </p:extLst>
  </p:cSld>
  <p:clrMapOvr>
    <a:masterClrMapping/>
  </p:clrMapOvr>
  <p:transition xmlns:p14="http://schemas.microsoft.com/office/powerpoint/2010/mai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Presentation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062480"/>
            <a:ext cx="6242304" cy="3139440"/>
          </a:xfrm>
        </p:spPr>
      </p:pic>
    </p:spTree>
    <p:extLst>
      <p:ext uri="{BB962C8B-B14F-4D97-AF65-F5344CB8AC3E}">
        <p14:creationId xmlns:p14="http://schemas.microsoft.com/office/powerpoint/2010/main" val="795537073"/>
      </p:ext>
    </p:extLst>
  </p:cSld>
  <p:clrMapOvr>
    <a:masterClrMapping/>
  </p:clrMapOvr>
  <p:transition xmlns:p14="http://schemas.microsoft.com/office/powerpoint/2010/mai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Presentation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312416"/>
            <a:ext cx="6242304" cy="2639568"/>
          </a:xfrm>
        </p:spPr>
      </p:pic>
    </p:spTree>
    <p:extLst>
      <p:ext uri="{BB962C8B-B14F-4D97-AF65-F5344CB8AC3E}">
        <p14:creationId xmlns:p14="http://schemas.microsoft.com/office/powerpoint/2010/main" val="3858988967"/>
      </p:ext>
    </p:extLst>
  </p:cSld>
  <p:clrMapOvr>
    <a:masterClrMapping/>
  </p:clrMapOvr>
  <p:transition xmlns:p14="http://schemas.microsoft.com/office/powerpoint/2010/mai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Edit a Presentation in Normal View</a:t>
            </a:r>
            <a:endParaRPr lang="en-US" sz="4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63776"/>
            <a:ext cx="6242304" cy="3736848"/>
          </a:xfrm>
        </p:spPr>
      </p:pic>
    </p:spTree>
    <p:extLst>
      <p:ext uri="{BB962C8B-B14F-4D97-AF65-F5344CB8AC3E}">
        <p14:creationId xmlns:p14="http://schemas.microsoft.com/office/powerpoint/2010/main" val="2380629086"/>
      </p:ext>
    </p:extLst>
  </p:cSld>
  <p:clrMapOvr>
    <a:masterClrMapping/>
  </p:clrMapOvr>
  <p:transition xmlns:p14="http://schemas.microsoft.com/office/powerpoint/2010/main" spd="slow">
    <p:cover dir="r"/>
  </p:transition>
</p:sld>
</file>

<file path=ppt/theme/theme1.xml><?xml version="1.0" encoding="utf-8"?>
<a:theme xmlns:a="http://schemas.openxmlformats.org/drawingml/2006/main" name="Office Theme">
  <a:themeElements>
    <a:clrScheme name="Go">
      <a:dk1>
        <a:sysClr val="windowText" lastClr="000000"/>
      </a:dk1>
      <a:lt1>
        <a:sysClr val="window" lastClr="FFFFFF"/>
      </a:lt1>
      <a:dk2>
        <a:srgbClr val="6C4934"/>
      </a:dk2>
      <a:lt2>
        <a:srgbClr val="E7E6E6"/>
      </a:lt2>
      <a:accent1>
        <a:srgbClr val="009F4B"/>
      </a:accent1>
      <a:accent2>
        <a:srgbClr val="C77043"/>
      </a:accent2>
      <a:accent3>
        <a:srgbClr val="C9A782"/>
      </a:accent3>
      <a:accent4>
        <a:srgbClr val="589648"/>
      </a:accent4>
      <a:accent5>
        <a:srgbClr val="FEE698"/>
      </a:accent5>
      <a:accent6>
        <a:srgbClr val="A0333B"/>
      </a:accent6>
      <a:hlink>
        <a:srgbClr val="0563C1"/>
      </a:hlink>
      <a:folHlink>
        <a:srgbClr val="8CC75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3610</TotalTime>
  <Words>1886</Words>
  <Application>Microsoft Macintosh PowerPoint</Application>
  <PresentationFormat>Custom</PresentationFormat>
  <Paragraphs>106</Paragraphs>
  <Slides>31</Slides>
  <Notes>28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GO!  with Microsoft Office 2016</vt:lpstr>
      <vt:lpstr>PowerPoint – Chapter 1</vt:lpstr>
      <vt:lpstr>Objectives</vt:lpstr>
      <vt:lpstr>Create a New Presentation</vt:lpstr>
      <vt:lpstr>Create a New Presentation</vt:lpstr>
      <vt:lpstr>Create a New Presentation</vt:lpstr>
      <vt:lpstr>Create a New Presentation</vt:lpstr>
      <vt:lpstr>Create a New Presentation</vt:lpstr>
      <vt:lpstr>Edit a Presentation in Normal View</vt:lpstr>
      <vt:lpstr>Edit a Presentation in Normal View</vt:lpstr>
      <vt:lpstr>Edit a Presentation in Normal View</vt:lpstr>
      <vt:lpstr>Edit a Presentation in Normal View</vt:lpstr>
      <vt:lpstr>Edit a Presentation in Normal View</vt:lpstr>
      <vt:lpstr>Add Pictures to a Presentation</vt:lpstr>
      <vt:lpstr>Add Pictures to a Presentation</vt:lpstr>
      <vt:lpstr>Add Pictures to a Presentation</vt:lpstr>
      <vt:lpstr>Print and View a Presentation</vt:lpstr>
      <vt:lpstr>Print and View a Presentation</vt:lpstr>
      <vt:lpstr>Print and View a Presentation</vt:lpstr>
      <vt:lpstr>Print and View a Presentation</vt:lpstr>
      <vt:lpstr>Print and View a Presentation</vt:lpstr>
      <vt:lpstr>Edit an Existing Presentation</vt:lpstr>
      <vt:lpstr>Edit an Existing Presentation</vt:lpstr>
      <vt:lpstr>Edit an Existing Presentation</vt:lpstr>
      <vt:lpstr>Format a Presentation</vt:lpstr>
      <vt:lpstr>Format a Presentation</vt:lpstr>
      <vt:lpstr>Use Slide Sorter View</vt:lpstr>
      <vt:lpstr>Apply Slide Transitions</vt:lpstr>
      <vt:lpstr>Apply Slide Transitions</vt:lpstr>
      <vt:lpstr>Questions ?</vt:lpstr>
      <vt:lpstr>Copyright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Kosharek</dc:creator>
  <cp:lastModifiedBy>CE</cp:lastModifiedBy>
  <cp:revision>110</cp:revision>
  <dcterms:created xsi:type="dcterms:W3CDTF">2015-10-02T22:52:27Z</dcterms:created>
  <dcterms:modified xsi:type="dcterms:W3CDTF">2016-02-26T03:02:17Z</dcterms:modified>
</cp:coreProperties>
</file>