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5" r:id="rId2"/>
    <p:sldId id="264" r:id="rId3"/>
    <p:sldId id="257" r:id="rId4"/>
    <p:sldId id="266" r:id="rId5"/>
    <p:sldId id="269" r:id="rId6"/>
    <p:sldId id="267" r:id="rId7"/>
    <p:sldId id="270" r:id="rId8"/>
    <p:sldId id="271" r:id="rId9"/>
    <p:sldId id="272" r:id="rId10"/>
    <p:sldId id="273" r:id="rId11"/>
    <p:sldId id="274" r:id="rId12"/>
    <p:sldId id="275" r:id="rId13"/>
    <p:sldId id="276" r:id="rId14"/>
    <p:sldId id="277" r:id="rId15"/>
    <p:sldId id="278" r:id="rId16"/>
    <p:sldId id="279" r:id="rId17"/>
    <p:sldId id="288" r:id="rId18"/>
    <p:sldId id="280" r:id="rId19"/>
    <p:sldId id="281" r:id="rId20"/>
    <p:sldId id="282" r:id="rId21"/>
    <p:sldId id="283" r:id="rId22"/>
    <p:sldId id="284" r:id="rId23"/>
    <p:sldId id="285" r:id="rId24"/>
    <p:sldId id="286" r:id="rId25"/>
    <p:sldId id="287" r:id="rId26"/>
    <p:sldId id="260"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Geoghan" initials="DG" lastIdx="5" clrIdx="0">
    <p:extLst>
      <p:ext uri="{19B8F6BF-5375-455C-9EA6-DF929625EA0E}">
        <p15:presenceInfo xmlns="" xmlns:p15="http://schemas.microsoft.com/office/powerpoint/2012/main" userId="1c160a109ed2e3f0" providerId="Windows Live"/>
      </p:ext>
    </p:extLst>
  </p:cmAuthor>
  <p:cmAuthor id="2" name="CE" initials="C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0072" autoAdjust="0"/>
  </p:normalViewPr>
  <p:slideViewPr>
    <p:cSldViewPr snapToGrid="0">
      <p:cViewPr varScale="1">
        <p:scale>
          <a:sx n="55" d="100"/>
          <a:sy n="55" d="100"/>
        </p:scale>
        <p:origin x="-1296"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text box </a:t>
            </a:r>
            <a:r>
              <a:rPr lang="en-US" dirty="0" smtClean="0"/>
              <a:t>is an object with which you can position text anywhere on a slide. Text boxes can be formatted by changing the font, font size, and font color.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a:p>
        </p:txBody>
      </p:sp>
    </p:spTree>
    <p:extLst>
      <p:ext uri="{BB962C8B-B14F-4D97-AF65-F5344CB8AC3E}">
        <p14:creationId xmlns:p14="http://schemas.microsoft.com/office/powerpoint/2010/main" val="48756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Shapes</a:t>
            </a:r>
            <a:r>
              <a:rPr lang="en-US" dirty="0" smtClean="0"/>
              <a:t> are slide objects such as lines, arrows, boxes, callouts,</a:t>
            </a:r>
            <a:r>
              <a:rPr lang="en-US" baseline="0" dirty="0" smtClean="0"/>
              <a:t> and banners. You can size and move a shape using the same techniques that you use to size and move pictures.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a:p>
        </p:txBody>
      </p:sp>
    </p:spTree>
    <p:extLst>
      <p:ext uri="{BB962C8B-B14F-4D97-AF65-F5344CB8AC3E}">
        <p14:creationId xmlns:p14="http://schemas.microsoft.com/office/powerpoint/2010/main" val="211808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add text to a shape. After you add text to a shape, you can change the font and</a:t>
            </a:r>
            <a:r>
              <a:rPr lang="en-US" baseline="0" dirty="0" smtClean="0"/>
              <a:t> font size, apply font styles, and change text alignment.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a:p>
        </p:txBody>
      </p:sp>
    </p:spTree>
    <p:extLst>
      <p:ext uri="{BB962C8B-B14F-4D97-AF65-F5344CB8AC3E}">
        <p14:creationId xmlns:p14="http://schemas.microsoft.com/office/powerpoint/2010/main" val="27504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interesting way to format a shape is by changing the </a:t>
            </a:r>
            <a:r>
              <a:rPr lang="en-US" b="1" dirty="0" smtClean="0"/>
              <a:t>fill color</a:t>
            </a:r>
            <a:r>
              <a:rPr lang="en-US" dirty="0" smtClean="0"/>
              <a:t>—the inside color of text or of an object—and the outside line color. The Shape Styles gallery can be used to apply predefined combinations of these fill and line colors and also to</a:t>
            </a:r>
            <a:r>
              <a:rPr lang="en-US" baseline="0" dirty="0" smtClean="0"/>
              <a:t> apply other effects.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a:p>
        </p:txBody>
      </p:sp>
    </p:spTree>
    <p:extLst>
      <p:ext uri="{BB962C8B-B14F-4D97-AF65-F5344CB8AC3E}">
        <p14:creationId xmlns:p14="http://schemas.microsoft.com/office/powerpoint/2010/main" val="355652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eyedropper</a:t>
            </a:r>
            <a:r>
              <a:rPr lang="en-US" baseline="0" dirty="0" smtClean="0"/>
              <a:t> is a tool that captures the exact color from an object on your screen and then applies it to any shape, picture, or text. The eyedropper can be used to give a presentation a cohesive look by matching a font color, fill color, border color, or other slide element to any color on any slide.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a:p>
        </p:txBody>
      </p:sp>
    </p:spTree>
    <p:extLst>
      <p:ext uri="{BB962C8B-B14F-4D97-AF65-F5344CB8AC3E}">
        <p14:creationId xmlns:p14="http://schemas.microsoft.com/office/powerpoint/2010/main" val="75314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quick and easy to duplicate an object with Ctrl + D. The duplicated</a:t>
            </a:r>
            <a:r>
              <a:rPr lang="en-US" baseline="0" dirty="0" smtClean="0"/>
              <a:t> object overlaps the original picture and the duplicated image is selected. You can then use the Picture Tools Format tab, and the Align button to align selected objects on the slide.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a:p>
        </p:txBody>
      </p:sp>
    </p:spTree>
    <p:extLst>
      <p:ext uri="{BB962C8B-B14F-4D97-AF65-F5344CB8AC3E}">
        <p14:creationId xmlns:p14="http://schemas.microsoft.com/office/powerpoint/2010/main" val="16585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select multiple objects and group them so that they can be formatted and edited as one object. Once objects are grouped, the sizing handles surround all shapes as one, indicating that the shapes are grouped into one object. The grouped object can be formatted, aligned, and moved as </a:t>
            </a:r>
            <a:r>
              <a:rPr lang="en-US" smtClean="0"/>
              <a:t>one object.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a:p>
        </p:txBody>
      </p:sp>
    </p:spTree>
    <p:extLst>
      <p:ext uri="{BB962C8B-B14F-4D97-AF65-F5344CB8AC3E}">
        <p14:creationId xmlns:p14="http://schemas.microsoft.com/office/powerpoint/2010/main" val="294324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1" baseline="0" dirty="0" smtClean="0"/>
              <a:t>Background Removal </a:t>
            </a:r>
            <a:r>
              <a:rPr lang="en-US" baseline="0" dirty="0" smtClean="0"/>
              <a:t>command removes unwanted portions of a picture so that the picture does not appear as a self-contained rectangle. This enables you to flow a picture into the content of the presentation.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a:p>
        </p:txBody>
      </p:sp>
    </p:spTree>
    <p:extLst>
      <p:ext uri="{BB962C8B-B14F-4D97-AF65-F5344CB8AC3E}">
        <p14:creationId xmlns:p14="http://schemas.microsoft.com/office/powerpoint/2010/main" val="26054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WordArt</a:t>
            </a:r>
            <a:r>
              <a:rPr lang="en-US" dirty="0" smtClean="0"/>
              <a:t> is a gallery of text styles with which you can create decorative</a:t>
            </a:r>
            <a:r>
              <a:rPr lang="en-US" baseline="0" dirty="0" smtClean="0"/>
              <a:t> effects, such as shadowed or mirrored text.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a:p>
        </p:txBody>
      </p:sp>
    </p:spTree>
    <p:extLst>
      <p:ext uri="{BB962C8B-B14F-4D97-AF65-F5344CB8AC3E}">
        <p14:creationId xmlns:p14="http://schemas.microsoft.com/office/powerpoint/2010/main" val="292561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add text effects to add interest to a slide. </a:t>
            </a:r>
            <a:r>
              <a:rPr lang="en-US" b="1" dirty="0" smtClean="0"/>
              <a:t>Text effects </a:t>
            </a:r>
            <a:r>
              <a:rPr lang="en-US" dirty="0" smtClean="0"/>
              <a:t>are formats applied to text that include shadows, reflections, glows,</a:t>
            </a:r>
            <a:r>
              <a:rPr lang="en-US" baseline="0" dirty="0" smtClean="0"/>
              <a:t> bevels, and 3-D rotations.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a:p>
        </p:txBody>
      </p:sp>
    </p:spTree>
    <p:extLst>
      <p:ext uri="{BB962C8B-B14F-4D97-AF65-F5344CB8AC3E}">
        <p14:creationId xmlns:p14="http://schemas.microsoft.com/office/powerpoint/2010/main" val="320393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a:p>
        </p:txBody>
      </p:sp>
    </p:spTree>
    <p:extLst>
      <p:ext uri="{BB962C8B-B14F-4D97-AF65-F5344CB8AC3E}">
        <p14:creationId xmlns:p14="http://schemas.microsoft.com/office/powerpoint/2010/main" val="361577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SmartArt graphic </a:t>
            </a:r>
            <a:r>
              <a:rPr lang="en-US" dirty="0" smtClean="0"/>
              <a:t>is a visual representation of information that you create by choosing from among various layouts to communicate your message or ideas effectively. The SmartArt gallery is divided into</a:t>
            </a:r>
            <a:r>
              <a:rPr lang="en-US" baseline="0" dirty="0" smtClean="0"/>
              <a:t> types on the left, a visual image of the graphic in the middle, and a description on the right.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a:p>
        </p:txBody>
      </p:sp>
    </p:spTree>
    <p:extLst>
      <p:ext uri="{BB962C8B-B14F-4D97-AF65-F5344CB8AC3E}">
        <p14:creationId xmlns:p14="http://schemas.microsoft.com/office/powerpoint/2010/main" val="219298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shapes can be added to a SmartArt graphic. The text in each of the SmartArt shapes</a:t>
            </a:r>
            <a:r>
              <a:rPr lang="en-US" baseline="0" dirty="0" smtClean="0"/>
              <a:t> resizes to accommodate the added shape.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a:p>
        </p:txBody>
      </p:sp>
    </p:spTree>
    <p:extLst>
      <p:ext uri="{BB962C8B-B14F-4D97-AF65-F5344CB8AC3E}">
        <p14:creationId xmlns:p14="http://schemas.microsoft.com/office/powerpoint/2010/main" val="22097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SmartArt graphics include shapes in</a:t>
            </a:r>
            <a:r>
              <a:rPr lang="en-US" baseline="0" dirty="0" smtClean="0"/>
              <a:t> which to insert pictures, as shown here. You can also select individual or groups of shapes in a SmartArt graphic and make them larger or smaller, and you can change selected shapes to another type of shape.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a:p>
        </p:txBody>
      </p:sp>
    </p:spTree>
    <p:extLst>
      <p:ext uri="{BB962C8B-B14F-4D97-AF65-F5344CB8AC3E}">
        <p14:creationId xmlns:p14="http://schemas.microsoft.com/office/powerpoint/2010/main" val="3888348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SmartArt Styles </a:t>
            </a:r>
            <a:r>
              <a:rPr lang="en-US" dirty="0" smtClean="0"/>
              <a:t>are combinations of formatting effects that you can apply to SmartArt graphics.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a:p>
        </p:txBody>
      </p:sp>
    </p:spTree>
    <p:extLst>
      <p:ext uri="{BB962C8B-B14F-4D97-AF65-F5344CB8AC3E}">
        <p14:creationId xmlns:p14="http://schemas.microsoft.com/office/powerpoint/2010/main" val="228447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in a SmartArt graphic can be converted to text</a:t>
            </a:r>
            <a:r>
              <a:rPr lang="en-US" baseline="0" dirty="0" smtClean="0"/>
              <a:t> on the slide. On the SmartArt Tools Design tab, in the Reset group, click Convert, and then click Convert to Text to convert the SmartArt graphic to a bulleted list.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a:p>
        </p:txBody>
      </p:sp>
    </p:spTree>
    <p:extLst>
      <p:ext uri="{BB962C8B-B14F-4D97-AF65-F5344CB8AC3E}">
        <p14:creationId xmlns:p14="http://schemas.microsoft.com/office/powerpoint/2010/main" val="199987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bulleted list</a:t>
            </a:r>
            <a:r>
              <a:rPr lang="en-US" dirty="0" smtClean="0"/>
              <a:t>, sometimes called an unordered list, is a list of items preceded</a:t>
            </a:r>
            <a:r>
              <a:rPr lang="en-US" baseline="0" dirty="0" smtClean="0"/>
              <a:t> by small dots or other shapes, which do not indicate order or rank. A </a:t>
            </a:r>
            <a:r>
              <a:rPr lang="en-US" b="1" baseline="0" dirty="0" smtClean="0"/>
              <a:t>numbered list</a:t>
            </a:r>
            <a:r>
              <a:rPr lang="en-US" baseline="0" dirty="0" smtClean="0"/>
              <a:t>, also known as an ordered list, displays items preceded by numbers, which indicate sequence or rank of the items. The font, color, and style of a bulleted or numbered list are determined by the theme.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a:p>
        </p:txBody>
      </p:sp>
    </p:spTree>
    <p:extLst>
      <p:ext uri="{BB962C8B-B14F-4D97-AF65-F5344CB8AC3E}">
        <p14:creationId xmlns:p14="http://schemas.microsoft.com/office/powerpoint/2010/main" val="333897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You can change the bullet color and style by using the commands in the Paragraph Group. </a:t>
            </a:r>
            <a:r>
              <a:rPr lang="en-US" baseline="0" dirty="0" smtClean="0"/>
              <a:t>You can easily change a bulleted list to a numbered list. This shows an example of bulleted symbols converted to a numbered list.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a:p>
        </p:txBody>
      </p:sp>
    </p:spTree>
    <p:extLst>
      <p:ext uri="{BB962C8B-B14F-4D97-AF65-F5344CB8AC3E}">
        <p14:creationId xmlns:p14="http://schemas.microsoft.com/office/powerpoint/2010/main" val="4094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type of image that you can insert on</a:t>
            </a:r>
            <a:r>
              <a:rPr lang="en-US" baseline="0" dirty="0" smtClean="0"/>
              <a:t> to a slide is a </a:t>
            </a:r>
            <a:r>
              <a:rPr lang="en-US" b="1" baseline="0" dirty="0" smtClean="0"/>
              <a:t>clip</a:t>
            </a:r>
            <a:r>
              <a:rPr lang="en-US" baseline="0" dirty="0" smtClean="0"/>
              <a:t>—a single media file such as art, sound, animation, or a movie.</a:t>
            </a:r>
            <a:r>
              <a:rPr lang="en-US" dirty="0" smtClean="0"/>
              <a:t> The Online Pictures</a:t>
            </a:r>
            <a:r>
              <a:rPr lang="en-US" baseline="0" dirty="0" smtClean="0"/>
              <a:t> button in a placeholder opens the Insert Pictures dialog box. You can then search for an image using one or more keywords. The results are licensed under </a:t>
            </a:r>
            <a:r>
              <a:rPr lang="en-US" b="1" baseline="0" dirty="0" smtClean="0"/>
              <a:t>Creative Commons</a:t>
            </a:r>
            <a:r>
              <a:rPr lang="en-US" baseline="0" dirty="0" smtClean="0"/>
              <a:t>, a nonprofit organization that enables use of images.</a:t>
            </a:r>
            <a:endParaRPr lang="en-US" dirty="0" smtClean="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a:p>
        </p:txBody>
      </p:sp>
    </p:spTree>
    <p:extLst>
      <p:ext uri="{BB962C8B-B14F-4D97-AF65-F5344CB8AC3E}">
        <p14:creationId xmlns:p14="http://schemas.microsoft.com/office/powerpoint/2010/main" val="255929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image is inserted and then</a:t>
            </a:r>
            <a:r>
              <a:rPr lang="en-US" baseline="0" dirty="0" smtClean="0"/>
              <a:t> selected, sizing handles display. Sizing handles can be used to resize the image. You can also resize the image using the Shape Height and Shape Width boxes on the Format tab. When sizing handles are used to resize the image, the width adjusts in proportion to the picture height.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a:p>
        </p:txBody>
      </p:sp>
    </p:spTree>
    <p:extLst>
      <p:ext uri="{BB962C8B-B14F-4D97-AF65-F5344CB8AC3E}">
        <p14:creationId xmlns:p14="http://schemas.microsoft.com/office/powerpoint/2010/main" val="248070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Smart guides </a:t>
            </a:r>
            <a:r>
              <a:rPr lang="en-US" dirty="0" smtClean="0"/>
              <a:t>are dashed lines that display on your slide when you are moving an object to assist you with alignment. Smart guides display when you move an object and you</a:t>
            </a:r>
            <a:r>
              <a:rPr lang="en-US" baseline="0" dirty="0" smtClean="0"/>
              <a:t> align it with another object on the slide. Pressing the Shift key while moving an object constrains the movement in a straight line either vertically or horizontally.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a:p>
        </p:txBody>
      </p:sp>
    </p:spTree>
    <p:extLst>
      <p:ext uri="{BB962C8B-B14F-4D97-AF65-F5344CB8AC3E}">
        <p14:creationId xmlns:p14="http://schemas.microsoft.com/office/powerpoint/2010/main" val="225598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t>
            </a:r>
            <a:r>
              <a:rPr lang="en-US" b="1" dirty="0" smtClean="0"/>
              <a:t>crop</a:t>
            </a:r>
            <a:r>
              <a:rPr lang="en-US" dirty="0" smtClean="0"/>
              <a:t> a picture—as shown here—you remove unwanted</a:t>
            </a:r>
            <a:r>
              <a:rPr lang="en-US" baseline="0" dirty="0" smtClean="0"/>
              <a:t> or unnecessary areas of a picture. </a:t>
            </a:r>
            <a:r>
              <a:rPr lang="en-US" b="1" baseline="0" dirty="0" smtClean="0"/>
              <a:t>Crop handles </a:t>
            </a:r>
            <a:r>
              <a:rPr lang="en-US" baseline="0" dirty="0" smtClean="0"/>
              <a:t>are similar to sizing handles and are used to remove unwanted areas of the picture. The </a:t>
            </a:r>
            <a:r>
              <a:rPr lang="en-US" b="1" baseline="0" dirty="0" smtClean="0"/>
              <a:t>crop pointer </a:t>
            </a:r>
            <a:r>
              <a:rPr lang="en-US" baseline="0" dirty="0" smtClean="0"/>
              <a:t>is the mouse pointer that displays when cropping areas of a picture. The portion of a picture to be removed by the drop displays in gray.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a:p>
        </p:txBody>
      </p:sp>
    </p:spTree>
    <p:extLst>
      <p:ext uri="{BB962C8B-B14F-4D97-AF65-F5344CB8AC3E}">
        <p14:creationId xmlns:p14="http://schemas.microsoft.com/office/powerpoint/2010/main" val="94768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pictures are inserted on a slide in a rectangular shape. You can modify that picture by changing its shape. Here you see the</a:t>
            </a:r>
            <a:r>
              <a:rPr lang="en-US" baseline="0" dirty="0" smtClean="0"/>
              <a:t> picture cropped to an oval shape.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a:p>
        </p:txBody>
      </p:sp>
    </p:spTree>
    <p:extLst>
      <p:ext uri="{BB962C8B-B14F-4D97-AF65-F5344CB8AC3E}">
        <p14:creationId xmlns:p14="http://schemas.microsoft.com/office/powerpoint/2010/main" val="336289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Online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48992"/>
            <a:ext cx="6242304" cy="2566416"/>
          </a:xfrm>
        </p:spPr>
      </p:pic>
    </p:spTree>
    <p:extLst>
      <p:ext uri="{BB962C8B-B14F-4D97-AF65-F5344CB8AC3E}">
        <p14:creationId xmlns:p14="http://schemas.microsoft.com/office/powerpoint/2010/main" val="10597284"/>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Text Boxes and Shapes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3440"/>
            <a:ext cx="6242304" cy="3017520"/>
          </a:xfrm>
        </p:spPr>
      </p:pic>
    </p:spTree>
    <p:extLst>
      <p:ext uri="{BB962C8B-B14F-4D97-AF65-F5344CB8AC3E}">
        <p14:creationId xmlns:p14="http://schemas.microsoft.com/office/powerpoint/2010/main" val="2266777524"/>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Text Boxes and Shapes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835998382"/>
      </p:ext>
    </p:extLst>
  </p:cSld>
  <p:clrMapOvr>
    <a:masterClrMapping/>
  </p:clrMapOvr>
  <p:transition xmlns:p14="http://schemas.microsoft.com/office/powerpoint/2010/mai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Text Boxes and Shapes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68448"/>
            <a:ext cx="6242304" cy="2127504"/>
          </a:xfrm>
        </p:spPr>
      </p:pic>
    </p:spTree>
    <p:extLst>
      <p:ext uri="{BB962C8B-B14F-4D97-AF65-F5344CB8AC3E}">
        <p14:creationId xmlns:p14="http://schemas.microsoft.com/office/powerpoint/2010/main" val="3726513389"/>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Objects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11832"/>
            <a:ext cx="6242304" cy="2840736"/>
          </a:xfrm>
        </p:spPr>
      </p:pic>
    </p:spTree>
    <p:extLst>
      <p:ext uri="{BB962C8B-B14F-4D97-AF65-F5344CB8AC3E}">
        <p14:creationId xmlns:p14="http://schemas.microsoft.com/office/powerpoint/2010/main" val="3494556103"/>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Objects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7368" y="1678433"/>
            <a:ext cx="5943600" cy="2414588"/>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1700" y="3200400"/>
            <a:ext cx="5943600" cy="2606130"/>
          </a:xfrm>
          <a:prstGeom prst="rect">
            <a:avLst/>
          </a:prstGeom>
        </p:spPr>
      </p:pic>
      <p:sp>
        <p:nvSpPr>
          <p:cNvPr id="6" name="Bent Arrow 5"/>
          <p:cNvSpPr/>
          <p:nvPr/>
        </p:nvSpPr>
        <p:spPr>
          <a:xfrm rot="5400000">
            <a:off x="6360158" y="-452118"/>
            <a:ext cx="1902463" cy="6865620"/>
          </a:xfrm>
          <a:prstGeom prst="bentArrow">
            <a:avLst>
              <a:gd name="adj1" fmla="val 8630"/>
              <a:gd name="adj2" fmla="val 9889"/>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055760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1"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Objects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3440"/>
            <a:ext cx="6242304" cy="3017520"/>
          </a:xfrm>
        </p:spPr>
      </p:pic>
    </p:spTree>
    <p:extLst>
      <p:ext uri="{BB962C8B-B14F-4D97-AF65-F5344CB8AC3E}">
        <p14:creationId xmlns:p14="http://schemas.microsoft.com/office/powerpoint/2010/main" val="899655597"/>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Format Objects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86152"/>
            <a:ext cx="6242304" cy="2292096"/>
          </a:xfrm>
        </p:spPr>
      </p:pic>
    </p:spTree>
    <p:extLst>
      <p:ext uri="{BB962C8B-B14F-4D97-AF65-F5344CB8AC3E}">
        <p14:creationId xmlns:p14="http://schemas.microsoft.com/office/powerpoint/2010/main" val="1830925652"/>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Remove Picture Backgrounds </a:t>
            </a:r>
            <a:br>
              <a:rPr lang="en-US" sz="4000" dirty="0" smtClean="0"/>
            </a:br>
            <a:r>
              <a:rPr lang="en-US" sz="4000" dirty="0" smtClean="0"/>
              <a:t>and Insert WordArt</a:t>
            </a:r>
            <a:endParaRPr lang="en-US" sz="4000"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4508" y="1590181"/>
            <a:ext cx="5669280" cy="340488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1176" y="3956113"/>
            <a:ext cx="5669280" cy="2325289"/>
          </a:xfrm>
          <a:prstGeom prst="rect">
            <a:avLst/>
          </a:prstGeom>
        </p:spPr>
      </p:pic>
      <p:sp>
        <p:nvSpPr>
          <p:cNvPr id="10" name="Bent Arrow 9"/>
          <p:cNvSpPr/>
          <p:nvPr/>
        </p:nvSpPr>
        <p:spPr>
          <a:xfrm rot="10800000" flipH="1">
            <a:off x="3499104" y="4848763"/>
            <a:ext cx="5553456" cy="605631"/>
          </a:xfrm>
          <a:prstGeom prst="bentArrow">
            <a:avLst>
              <a:gd name="adj1" fmla="val 24560"/>
              <a:gd name="adj2" fmla="val 32191"/>
              <a:gd name="adj3" fmla="val 11148"/>
              <a:gd name="adj4" fmla="val 4056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1434709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Remove Picture Backgrounds </a:t>
            </a:r>
            <a:br>
              <a:rPr lang="en-US" sz="4000" dirty="0" smtClean="0"/>
            </a:br>
            <a:r>
              <a:rPr lang="en-US" sz="4000" dirty="0" smtClean="0"/>
              <a:t>and Insert WordArt</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3440"/>
            <a:ext cx="6242304" cy="3017520"/>
          </a:xfrm>
        </p:spPr>
      </p:pic>
    </p:spTree>
    <p:extLst>
      <p:ext uri="{BB962C8B-B14F-4D97-AF65-F5344CB8AC3E}">
        <p14:creationId xmlns:p14="http://schemas.microsoft.com/office/powerpoint/2010/main" val="4246517009"/>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PowerPoint – Chapter </a:t>
            </a:r>
            <a:r>
              <a:rPr lang="en-US" dirty="0"/>
              <a:t>2</a:t>
            </a:r>
          </a:p>
        </p:txBody>
      </p:sp>
      <p:sp>
        <p:nvSpPr>
          <p:cNvPr id="3" name="Text Placeholder 2"/>
          <p:cNvSpPr>
            <a:spLocks noGrp="1"/>
          </p:cNvSpPr>
          <p:nvPr>
            <p:ph type="body" idx="1"/>
          </p:nvPr>
        </p:nvSpPr>
        <p:spPr/>
        <p:txBody>
          <a:bodyPr>
            <a:normAutofit fontScale="92500" lnSpcReduction="10000"/>
          </a:bodyPr>
          <a:lstStyle/>
          <a:p>
            <a:r>
              <a:rPr lang="en-US" dirty="0" smtClean="0"/>
              <a:t>Formatting PowerPoint Presentations</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Remove Picture Backgrounds </a:t>
            </a:r>
            <a:br>
              <a:rPr lang="en-US" sz="4000" dirty="0" smtClean="0"/>
            </a:br>
            <a:r>
              <a:rPr lang="en-US" sz="4000" dirty="0" smtClean="0"/>
              <a:t>and Insert WordArt</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91208"/>
            <a:ext cx="6242304" cy="3681984"/>
          </a:xfrm>
        </p:spPr>
      </p:pic>
    </p:spTree>
    <p:extLst>
      <p:ext uri="{BB962C8B-B14F-4D97-AF65-F5344CB8AC3E}">
        <p14:creationId xmlns:p14="http://schemas.microsoft.com/office/powerpoint/2010/main" val="3430859423"/>
      </p:ext>
    </p:extLst>
  </p:cSld>
  <p:clrMapOvr>
    <a:masterClrMapping/>
  </p:clrMapOvr>
  <p:transition xmlns:p14="http://schemas.microsoft.com/office/powerpoint/2010/mai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and Format a SmartArt Graphic</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71496"/>
            <a:ext cx="6242304" cy="2121408"/>
          </a:xfrm>
        </p:spPr>
      </p:pic>
    </p:spTree>
    <p:extLst>
      <p:ext uri="{BB962C8B-B14F-4D97-AF65-F5344CB8AC3E}">
        <p14:creationId xmlns:p14="http://schemas.microsoft.com/office/powerpoint/2010/main" val="4102309536"/>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and Format a SmartArt Graphic</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65984"/>
            <a:ext cx="6242304" cy="1932432"/>
          </a:xfrm>
        </p:spPr>
      </p:pic>
    </p:spTree>
    <p:extLst>
      <p:ext uri="{BB962C8B-B14F-4D97-AF65-F5344CB8AC3E}">
        <p14:creationId xmlns:p14="http://schemas.microsoft.com/office/powerpoint/2010/main" val="1996989408"/>
      </p:ext>
    </p:extLst>
  </p:cSld>
  <p:clrMapOvr>
    <a:masterClrMapping/>
  </p:clrMapOvr>
  <p:transition xmlns:p14="http://schemas.microsoft.com/office/powerpoint/2010/mai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and Format a SmartArt Graphic</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11832"/>
            <a:ext cx="6242304" cy="2840736"/>
          </a:xfrm>
        </p:spPr>
      </p:pic>
    </p:spTree>
    <p:extLst>
      <p:ext uri="{BB962C8B-B14F-4D97-AF65-F5344CB8AC3E}">
        <p14:creationId xmlns:p14="http://schemas.microsoft.com/office/powerpoint/2010/main" val="4291073710"/>
      </p:ext>
    </p:extLst>
  </p:cSld>
  <p:clrMapOvr>
    <a:masterClrMapping/>
  </p:clrMapOvr>
  <p:transition xmlns:p14="http://schemas.microsoft.com/office/powerpoint/2010/mai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and Format a SmartArt Graphic</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06904"/>
            <a:ext cx="6242304" cy="2450592"/>
          </a:xfrm>
        </p:spPr>
      </p:pic>
    </p:spTree>
    <p:extLst>
      <p:ext uri="{BB962C8B-B14F-4D97-AF65-F5344CB8AC3E}">
        <p14:creationId xmlns:p14="http://schemas.microsoft.com/office/powerpoint/2010/main" val="193105589"/>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and Format a SmartArt Graphic</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76424"/>
            <a:ext cx="6242304" cy="2511552"/>
          </a:xfrm>
        </p:spPr>
      </p:pic>
    </p:spTree>
    <p:extLst>
      <p:ext uri="{BB962C8B-B14F-4D97-AF65-F5344CB8AC3E}">
        <p14:creationId xmlns:p14="http://schemas.microsoft.com/office/powerpoint/2010/main" val="2967973146"/>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sz="3000" dirty="0" smtClean="0"/>
              <a:t>Format Numbered and </a:t>
            </a:r>
            <a:br>
              <a:rPr lang="en-US" sz="3000" dirty="0" smtClean="0"/>
            </a:br>
            <a:r>
              <a:rPr lang="en-US" sz="3000" dirty="0" smtClean="0"/>
              <a:t>Bulleted Lists</a:t>
            </a:r>
          </a:p>
          <a:p>
            <a:r>
              <a:rPr lang="en-US" dirty="0" smtClean="0"/>
              <a:t>Insert Online Pictures</a:t>
            </a:r>
          </a:p>
          <a:p>
            <a:r>
              <a:rPr lang="en-US" sz="3000" dirty="0" smtClean="0"/>
              <a:t>Insert Text Boxes and Shapes</a:t>
            </a:r>
          </a:p>
          <a:p>
            <a:r>
              <a:rPr lang="en-US" dirty="0" smtClean="0"/>
              <a:t>Format Objects</a:t>
            </a:r>
          </a:p>
          <a:p>
            <a:r>
              <a:rPr lang="en-US" sz="3000" dirty="0" smtClean="0"/>
              <a:t>Remove Picture Backgrounds and Insert WordArt</a:t>
            </a:r>
          </a:p>
          <a:p>
            <a:endParaRPr lang="en-US" dirty="0" smtClean="0"/>
          </a:p>
          <a:p>
            <a:r>
              <a:rPr lang="en-US" dirty="0" smtClean="0"/>
              <a:t>Create and Format a SmartArt Graphic</a:t>
            </a:r>
            <a:endParaRPr lang="en-US" sz="3000" dirty="0" smtClean="0"/>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Numbered and Bulleted Lists</a:t>
            </a:r>
            <a:endParaRPr lang="en-US" sz="4400"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50288"/>
            <a:ext cx="6242304" cy="3163824"/>
          </a:xfrm>
        </p:spPr>
      </p:pic>
    </p:spTree>
    <p:extLst>
      <p:ext uri="{BB962C8B-B14F-4D97-AF65-F5344CB8AC3E}">
        <p14:creationId xmlns:p14="http://schemas.microsoft.com/office/powerpoint/2010/main" val="3657226195"/>
      </p:ext>
    </p:extLst>
  </p:cSld>
  <p:clrMapOvr>
    <a:masterClrMapping/>
  </p:clrMapOvr>
  <p:transition xmlns:p14="http://schemas.microsoft.com/office/powerpoint/2010/mai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Numbered and Bulleted Lists</a:t>
            </a:r>
            <a:endParaRPr lang="en-US" sz="4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97708" y="2358136"/>
            <a:ext cx="6242304" cy="1999488"/>
          </a:xfrm>
        </p:spPr>
      </p:pic>
    </p:spTree>
    <p:extLst>
      <p:ext uri="{BB962C8B-B14F-4D97-AF65-F5344CB8AC3E}">
        <p14:creationId xmlns:p14="http://schemas.microsoft.com/office/powerpoint/2010/main" val="2145174611"/>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Online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636903"/>
            <a:ext cx="6242304" cy="1603248"/>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495040"/>
            <a:ext cx="6242304" cy="2414016"/>
          </a:xfrm>
          <a:prstGeom prst="rect">
            <a:avLst/>
          </a:prstGeom>
        </p:spPr>
      </p:pic>
    </p:spTree>
    <p:extLst>
      <p:ext uri="{BB962C8B-B14F-4D97-AF65-F5344CB8AC3E}">
        <p14:creationId xmlns:p14="http://schemas.microsoft.com/office/powerpoint/2010/main" val="3296356507"/>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Online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692377939"/>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Online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76424"/>
            <a:ext cx="6242304" cy="2511552"/>
          </a:xfrm>
        </p:spPr>
      </p:pic>
    </p:spTree>
    <p:extLst>
      <p:ext uri="{BB962C8B-B14F-4D97-AF65-F5344CB8AC3E}">
        <p14:creationId xmlns:p14="http://schemas.microsoft.com/office/powerpoint/2010/main" val="1130488126"/>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Online Pictures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5968" y="1573536"/>
            <a:ext cx="5212080" cy="2076690"/>
          </a:xfr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960" y="3111122"/>
            <a:ext cx="5212080" cy="1689851"/>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1048" y="4447038"/>
            <a:ext cx="5212080" cy="1903631"/>
          </a:xfrm>
          <a:prstGeom prst="rect">
            <a:avLst/>
          </a:prstGeom>
        </p:spPr>
      </p:pic>
    </p:spTree>
    <p:extLst>
      <p:ext uri="{BB962C8B-B14F-4D97-AF65-F5344CB8AC3E}">
        <p14:creationId xmlns:p14="http://schemas.microsoft.com/office/powerpoint/2010/main" val="172392053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1220</Words>
  <Application>Microsoft Macintosh PowerPoint</Application>
  <PresentationFormat>Custom</PresentationFormat>
  <Paragraphs>83</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GO!  with Microsoft Office 2016</vt:lpstr>
      <vt:lpstr>PowerPoint – Chapter 2</vt:lpstr>
      <vt:lpstr>Objectives</vt:lpstr>
      <vt:lpstr>Format Numbered and Bulleted Lists</vt:lpstr>
      <vt:lpstr>Format Numbered and Bulleted Lists</vt:lpstr>
      <vt:lpstr>Insert Online Pictures</vt:lpstr>
      <vt:lpstr>Insert Online Pictures</vt:lpstr>
      <vt:lpstr>Insert Online Pictures</vt:lpstr>
      <vt:lpstr>Insert Online Pictures</vt:lpstr>
      <vt:lpstr>Insert Online Pictures</vt:lpstr>
      <vt:lpstr>Insert Text Boxes and Shapes</vt:lpstr>
      <vt:lpstr>Insert Text Boxes and Shapes</vt:lpstr>
      <vt:lpstr>Insert Text Boxes and Shapes</vt:lpstr>
      <vt:lpstr>Format Objects</vt:lpstr>
      <vt:lpstr>Format Objects</vt:lpstr>
      <vt:lpstr>Format Objects</vt:lpstr>
      <vt:lpstr>Format Objects</vt:lpstr>
      <vt:lpstr>Remove Picture Backgrounds  and Insert WordArt</vt:lpstr>
      <vt:lpstr>Remove Picture Backgrounds  and Insert WordArt</vt:lpstr>
      <vt:lpstr>Remove Picture Backgrounds  and Insert WordArt</vt:lpstr>
      <vt:lpstr>Create and Format a SmartArt Graphic</vt:lpstr>
      <vt:lpstr>Create and Format a SmartArt Graphic</vt:lpstr>
      <vt:lpstr>Create and Format a SmartArt Graphic</vt:lpstr>
      <vt:lpstr>Create and Format a SmartArt Graphic</vt:lpstr>
      <vt:lpstr>Create and Format a SmartArt Graphic</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95</cp:revision>
  <dcterms:created xsi:type="dcterms:W3CDTF">2015-10-02T22:52:27Z</dcterms:created>
  <dcterms:modified xsi:type="dcterms:W3CDTF">2016-02-26T03:03:02Z</dcterms:modified>
</cp:coreProperties>
</file>