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</p:sldMasterIdLst>
  <p:notesMasterIdLst>
    <p:notesMasterId r:id="rId12"/>
  </p:notesMasterIdLst>
  <p:sldIdLst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C7094-895E-4805-8145-6BA05D51F43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00B6D-FA73-46CC-B697-97256DF0E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6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98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57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03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623ECF-ACED-411D-BE4F-23D2749E7F3E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494BA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61F10B-05A0-479C-99F2-FFB630DCE2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30151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8EF347-2AF0-4BAF-BB68-1C82EBAEB2AB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494BA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494BA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61F10B-05A0-479C-99F2-FFB630DCE2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494BA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18554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03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38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01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23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65A151-4745-4F20-BF09-653BA97AA696}" type="datetime2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494BA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Sunday, October 18, 2015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2B7703-C1AA-469C-AB81-49F35C4B26EF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19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065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DFF08F-DC6B-4601-B491-B0F83F6DD2DA}" type="datetimeFigureOut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10/18/2015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CADE4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CADE4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915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City of </a:t>
            </a:r>
            <a:r>
              <a:rPr lang="en-US" sz="4000" dirty="0" smtClean="0"/>
              <a:t>Pacifica Bay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dirty="0"/>
              <a:t>Parks and Recreation Department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Enrollment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7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Recreation Program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Youth Athletic Programs 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 smtClean="0">
                <a:solidFill>
                  <a:schemeClr val="tx1"/>
                </a:solidFill>
              </a:rPr>
              <a:t>The largest enrollment numbers in Pacifica Bay recreation programs continue to be in the athletic area, particularly in the youth soccer program.   </a:t>
            </a:r>
            <a:endParaRPr lang="en-US" sz="2200" dirty="0">
              <a:solidFill>
                <a:schemeClr val="tx1"/>
              </a:solidFill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6" r="5086"/>
          <a:stretch>
            <a:fillRect/>
          </a:stretch>
        </p:blipFill>
        <p:spPr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02277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Enrollment Comparison by Category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2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4389120" cy="6400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6000" dirty="0" smtClean="0"/>
              <a:t>Three-Year Enrollment Analysis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838200"/>
            <a:ext cx="6720839" cy="49225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3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Recreation program enrollments are expected to increase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154520"/>
            <a:ext cx="9031224" cy="136380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 the population of Pacifica Bay grows, additional recreation programs will be needed to meet rising demand, particularly in the youth athletic area.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899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1_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3.xml><?xml version="1.0" encoding="utf-8"?>
<a:theme xmlns:a="http://schemas.openxmlformats.org/drawingml/2006/main" name="2_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3_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5.xml><?xml version="1.0" encoding="utf-8"?>
<a:theme xmlns:a="http://schemas.openxmlformats.org/drawingml/2006/main" name="4_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PresentationFormat>Widescreen</PresentationFormat>
  <Paragraphs>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Corbel</vt:lpstr>
      <vt:lpstr>Basis</vt:lpstr>
      <vt:lpstr>1_Basis</vt:lpstr>
      <vt:lpstr>2_Basis</vt:lpstr>
      <vt:lpstr>3_Basis</vt:lpstr>
      <vt:lpstr>4_Basis</vt:lpstr>
      <vt:lpstr>City of Pacifica Bay  Parks and Recreation Department</vt:lpstr>
      <vt:lpstr>Recreation Program Summary</vt:lpstr>
      <vt:lpstr>Youth Athletic Programs </vt:lpstr>
      <vt:lpstr>Enrollment Comparison by Category</vt:lpstr>
      <vt:lpstr>Three-Year Enrollment Analysis</vt:lpstr>
      <vt:lpstr>Recreation program enrollments are expected to increase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Pacifica Bay  Parks and Recreation Department</dc:title>
  <dc:creator>GO! Series</dc:creator>
  <dcterms:created xsi:type="dcterms:W3CDTF">2015-10-19T00:22:42Z</dcterms:created>
  <dcterms:modified xsi:type="dcterms:W3CDTF">2015-10-19T00:23:28Z</dcterms:modified>
</cp:coreProperties>
</file>